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85ABF-705A-4140-ABA9-592E0D3E03DC}" v="5" dt="2026-04-23T14:56:44.222"/>
    <p1510:client id="{20396EC7-FE7D-2310-AFF2-A4A69A1C97C3}" v="67" dt="2026-04-23T13:40:10.131"/>
    <p1510:client id="{2601A9F6-861D-90CD-BDA3-9EA4A61E144A}" v="5" dt="2026-04-23T09:28:43.384"/>
    <p1510:client id="{39F9D92F-07EC-808C-F486-1102423BC050}" v="3" dt="2026-04-23T09:25:18.073"/>
    <p1510:client id="{4694F433-A428-2EAB-64E1-0367809D05E1}" v="1" dt="2026-04-23T09:37:12.220"/>
    <p1510:client id="{71705B24-1E8A-282B-4BED-D2A925E46BB1}" v="3" dt="2026-04-23T15:08:42.058"/>
    <p1510:client id="{824AAE39-2D0B-9603-62F0-20DC3BB61EFB}" v="270" dt="2026-04-23T16:19:16.607"/>
    <p1510:client id="{9395FC30-0D5C-183E-B3B1-090EEE399DFD}" v="115" dt="2026-04-23T13:58:02.055"/>
    <p1510:client id="{A9130A95-3F42-7680-CEDD-681D8D9969CC}" v="13" dt="2026-04-24T03:32:41.300"/>
    <p1510:client id="{B6F6C631-D50E-C7B6-6100-65CD6CF976E5}" v="1" dt="2026-04-23T14:01:46.318"/>
    <p1510:client id="{B963AC5D-DC7E-ED58-191C-B593DA1CDF5F}" v="134" dt="2026-04-23T14:23:01.848"/>
    <p1510:client id="{C4D703FE-ACF4-CC9C-9E27-3FA6D0EB4584}" v="165" dt="2026-04-23T15:06:06.487"/>
    <p1510:client id="{CE75F196-5599-C44A-8B01-640B2D1FCCE9}" v="705" dt="2026-04-23T14:24:52.699"/>
    <p1510:client id="{D1F0BB3C-2C44-0E4A-ABBA-E3FAEEAC77C7}" v="163" dt="2026-04-23T15:47:10.483"/>
    <p1510:client id="{EC7A8902-263F-564A-B0A4-E1E2BC5E5873}" v="1" dt="2026-04-23T09:36:43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ee01e5fa-5f89-471e-8c62-ae6bc660226a::" providerId="AD" clId="Web-{71705B24-1E8A-282B-4BED-D2A925E46BB1}"/>
    <pc:docChg chg="addSld modSld">
      <pc:chgData name="Guest User" userId="S::urn:spo:tenantanon#ee01e5fa-5f89-471e-8c62-ae6bc660226a::" providerId="AD" clId="Web-{71705B24-1E8A-282B-4BED-D2A925E46BB1}" dt="2026-04-23T15:08:42.058" v="2" actId="20577"/>
      <pc:docMkLst>
        <pc:docMk/>
      </pc:docMkLst>
      <pc:sldChg chg="modSp">
        <pc:chgData name="Guest User" userId="S::urn:spo:tenantanon#ee01e5fa-5f89-471e-8c62-ae6bc660226a::" providerId="AD" clId="Web-{71705B24-1E8A-282B-4BED-D2A925E46BB1}" dt="2026-04-23T15:08:42.058" v="2" actId="20577"/>
        <pc:sldMkLst>
          <pc:docMk/>
          <pc:sldMk cId="3675736239" sldId="261"/>
        </pc:sldMkLst>
        <pc:spChg chg="mod">
          <ac:chgData name="Guest User" userId="S::urn:spo:tenantanon#ee01e5fa-5f89-471e-8c62-ae6bc660226a::" providerId="AD" clId="Web-{71705B24-1E8A-282B-4BED-D2A925E46BB1}" dt="2026-04-23T15:08:42.058" v="2" actId="20577"/>
          <ac:spMkLst>
            <pc:docMk/>
            <pc:sldMk cId="3675736239" sldId="261"/>
            <ac:spMk id="16" creationId="{A965934D-D2D4-CB7C-872F-AB6E3571DC77}"/>
          </ac:spMkLst>
        </pc:spChg>
      </pc:sldChg>
      <pc:sldChg chg="add replId">
        <pc:chgData name="Guest User" userId="S::urn:spo:tenantanon#ee01e5fa-5f89-471e-8c62-ae6bc660226a::" providerId="AD" clId="Web-{71705B24-1E8A-282B-4BED-D2A925E46BB1}" dt="2026-04-23T15:06:16.964" v="0"/>
        <pc:sldMkLst>
          <pc:docMk/>
          <pc:sldMk cId="3378950839" sldId="268"/>
        </pc:sldMkLst>
      </pc:sldChg>
    </pc:docChg>
  </pc:docChgLst>
  <pc:docChgLst>
    <pc:chgData name="Pattaramon Wonglestpradit (ภัทรมน วงศ์เลิศประดิษฐ์)" userId="S::pattaramon.w@psu.ac.th::a65a1988-697a-4094-85eb-a5d0ae344001" providerId="AD" clId="Web-{A9130A95-3F42-7680-CEDD-681D8D9969CC}"/>
    <pc:docChg chg="delSld">
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41.300" v="12"/>
      <pc:docMkLst>
        <pc:docMk/>
      </pc:docMkLst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12.128" v="2"/>
        <pc:sldMkLst>
          <pc:docMk/>
          <pc:sldMk cId="3201783160" sldId="257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09.378" v="0"/>
        <pc:sldMkLst>
          <pc:docMk/>
          <pc:sldMk cId="331927153" sldId="258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10.284" v="1"/>
        <pc:sldMkLst>
          <pc:docMk/>
          <pc:sldMk cId="182418253" sldId="259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12.925" v="3"/>
        <pc:sldMkLst>
          <pc:docMk/>
          <pc:sldMk cId="2493390174" sldId="260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14.347" v="4"/>
        <pc:sldMkLst>
          <pc:docMk/>
          <pc:sldMk cId="3675736239" sldId="261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41.300" v="12"/>
        <pc:sldMkLst>
          <pc:docMk/>
          <pc:sldMk cId="3897621429" sldId="263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38.738" v="11"/>
        <pc:sldMkLst>
          <pc:docMk/>
          <pc:sldMk cId="4209927421" sldId="264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19.862" v="9"/>
        <pc:sldMkLst>
          <pc:docMk/>
          <pc:sldMk cId="3147867936" sldId="265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15.409" v="5"/>
        <pc:sldMkLst>
          <pc:docMk/>
          <pc:sldMk cId="3884582028" sldId="266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21.800" v="10"/>
        <pc:sldMkLst>
          <pc:docMk/>
          <pc:sldMk cId="712058321" sldId="267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16.487" v="6"/>
        <pc:sldMkLst>
          <pc:docMk/>
          <pc:sldMk cId="3378950839" sldId="268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17.628" v="7"/>
        <pc:sldMkLst>
          <pc:docMk/>
          <pc:sldMk cId="1818323669" sldId="269"/>
        </pc:sldMkLst>
      </pc:sldChg>
      <pc:sldChg chg="del">
        <pc:chgData name="Pattaramon Wonglestpradit (ภัทรมน วงศ์เลิศประดิษฐ์)" userId="S::pattaramon.w@psu.ac.th::a65a1988-697a-4094-85eb-a5d0ae344001" providerId="AD" clId="Web-{A9130A95-3F42-7680-CEDD-681D8D9969CC}" dt="2026-04-24T03:32:18.894" v="8"/>
        <pc:sldMkLst>
          <pc:docMk/>
          <pc:sldMk cId="3040469821" sldId="270"/>
        </pc:sldMkLst>
      </pc:sldChg>
    </pc:docChg>
  </pc:docChgLst>
  <pc:docChgLst>
    <pc:chgData name="Guest User" userId="S::urn:spo:tenantanon#ee01e5fa-5f89-471e-8c62-ae6bc660226a::" providerId="AD" clId="Web-{824AAE39-2D0B-9603-62F0-20DC3BB61EFB}"/>
    <pc:docChg chg="mod modSld addMainMaster delMainMaster">
      <pc:chgData name="Guest User" userId="S::urn:spo:tenantanon#ee01e5fa-5f89-471e-8c62-ae6bc660226a::" providerId="AD" clId="Web-{824AAE39-2D0B-9603-62F0-20DC3BB61EFB}" dt="2026-04-23T16:19:16.607" v="250" actId="20577"/>
      <pc:docMkLst>
        <pc:docMk/>
      </pc:docMkLst>
      <pc:sldChg chg="modSp mod modClrScheme chgLayout">
        <pc:chgData name="Guest User" userId="S::urn:spo:tenantanon#ee01e5fa-5f89-471e-8c62-ae6bc660226a::" providerId="AD" clId="Web-{824AAE39-2D0B-9603-62F0-20DC3BB61EFB}" dt="2026-04-23T14:47:56.174" v="36"/>
        <pc:sldMkLst>
          <pc:docMk/>
          <pc:sldMk cId="1717804313" sldId="256"/>
        </pc:sldMkLst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1717804313" sldId="256"/>
            <ac:spMk id="2" creationId="{00000000-0000-0000-0000-000000000000}"/>
          </ac:spMkLst>
        </pc:spChg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1717804313" sldId="256"/>
            <ac:spMk id="3" creationId="{00000000-0000-0000-0000-000000000000}"/>
          </ac:spMkLst>
        </pc:spChg>
      </pc:sldChg>
      <pc:sldChg chg="modSp mod modClrScheme chgLayout">
        <pc:chgData name="Guest User" userId="S::urn:spo:tenantanon#ee01e5fa-5f89-471e-8c62-ae6bc660226a::" providerId="AD" clId="Web-{824AAE39-2D0B-9603-62F0-20DC3BB61EFB}" dt="2026-04-23T14:47:56.174" v="36"/>
        <pc:sldMkLst>
          <pc:docMk/>
          <pc:sldMk cId="3201783160" sldId="257"/>
        </pc:sldMkLst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3201783160" sldId="257"/>
            <ac:spMk id="2" creationId="{00000000-0000-0000-0000-000000000000}"/>
          </ac:spMkLst>
        </pc:spChg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3201783160" sldId="257"/>
            <ac:spMk id="3" creationId="{00000000-0000-0000-0000-000000000000}"/>
          </ac:spMkLst>
        </pc:spChg>
      </pc:sldChg>
      <pc:sldChg chg="addSp delSp modSp mod modClrScheme chgLayout">
        <pc:chgData name="Guest User" userId="S::urn:spo:tenantanon#ee01e5fa-5f89-471e-8c62-ae6bc660226a::" providerId="AD" clId="Web-{824AAE39-2D0B-9603-62F0-20DC3BB61EFB}" dt="2026-04-23T16:19:16.607" v="250" actId="20577"/>
        <pc:sldMkLst>
          <pc:docMk/>
          <pc:sldMk cId="331927153" sldId="258"/>
        </pc:sldMkLst>
        <pc:spChg chg="del mod ord">
          <ac:chgData name="Guest User" userId="S::urn:spo:tenantanon#ee01e5fa-5f89-471e-8c62-ae6bc660226a::" providerId="AD" clId="Web-{824AAE39-2D0B-9603-62F0-20DC3BB61EFB}" dt="2026-04-23T15:21:07.969" v="144"/>
          <ac:spMkLst>
            <pc:docMk/>
            <pc:sldMk cId="331927153" sldId="258"/>
            <ac:spMk id="2" creationId="{00000000-0000-0000-0000-000000000000}"/>
          </ac:spMkLst>
        </pc:spChg>
        <pc:spChg chg="add mod">
          <ac:chgData name="Guest User" userId="S::urn:spo:tenantanon#ee01e5fa-5f89-471e-8c62-ae6bc660226a::" providerId="AD" clId="Web-{824AAE39-2D0B-9603-62F0-20DC3BB61EFB}" dt="2026-04-23T16:19:16.607" v="250" actId="20577"/>
          <ac:spMkLst>
            <pc:docMk/>
            <pc:sldMk cId="331927153" sldId="258"/>
            <ac:spMk id="2" creationId="{11A6923D-4851-C615-A855-936CD23734A7}"/>
          </ac:spMkLst>
        </pc:spChg>
        <pc:spChg chg="del mod ord">
          <ac:chgData name="Guest User" userId="S::urn:spo:tenantanon#ee01e5fa-5f89-471e-8c62-ae6bc660226a::" providerId="AD" clId="Web-{824AAE39-2D0B-9603-62F0-20DC3BB61EFB}" dt="2026-04-23T15:57:14.917" v="212"/>
          <ac:spMkLst>
            <pc:docMk/>
            <pc:sldMk cId="331927153" sldId="258"/>
            <ac:spMk id="3" creationId="{00000000-0000-0000-0000-000000000000}"/>
          </ac:spMkLst>
        </pc:spChg>
        <pc:spChg chg="add del">
          <ac:chgData name="Guest User" userId="S::urn:spo:tenantanon#ee01e5fa-5f89-471e-8c62-ae6bc660226a::" providerId="AD" clId="Web-{824AAE39-2D0B-9603-62F0-20DC3BB61EFB}" dt="2026-04-23T15:17:52.323" v="118"/>
          <ac:spMkLst>
            <pc:docMk/>
            <pc:sldMk cId="331927153" sldId="258"/>
            <ac:spMk id="5" creationId="{5B2106AA-4FDC-98FA-730D-B08B46F76E07}"/>
          </ac:spMkLst>
        </pc:spChg>
        <pc:spChg chg="add del mod">
          <ac:chgData name="Guest User" userId="S::urn:spo:tenantanon#ee01e5fa-5f89-471e-8c62-ae6bc660226a::" providerId="AD" clId="Web-{824AAE39-2D0B-9603-62F0-20DC3BB61EFB}" dt="2026-04-23T15:20:14.543" v="139" actId="20577"/>
          <ac:spMkLst>
            <pc:docMk/>
            <pc:sldMk cId="331927153" sldId="258"/>
            <ac:spMk id="7" creationId="{9AC66A80-4148-CAF8-4B49-EEF202801B77}"/>
          </ac:spMkLst>
        </pc:spChg>
        <pc:spChg chg="add del">
          <ac:chgData name="Guest User" userId="S::urn:spo:tenantanon#ee01e5fa-5f89-471e-8c62-ae6bc660226a::" providerId="AD" clId="Web-{824AAE39-2D0B-9603-62F0-20DC3BB61EFB}" dt="2026-04-23T15:20:53.592" v="143"/>
          <ac:spMkLst>
            <pc:docMk/>
            <pc:sldMk cId="331927153" sldId="258"/>
            <ac:spMk id="8" creationId="{95F12ED7-2D8F-07DE-6A8F-60DD09014684}"/>
          </ac:spMkLst>
        </pc:spChg>
        <pc:spChg chg="add del mod">
          <ac:chgData name="Guest User" userId="S::urn:spo:tenantanon#ee01e5fa-5f89-471e-8c62-ae6bc660226a::" providerId="AD" clId="Web-{824AAE39-2D0B-9603-62F0-20DC3BB61EFB}" dt="2026-04-23T15:58:51.233" v="222"/>
          <ac:spMkLst>
            <pc:docMk/>
            <pc:sldMk cId="331927153" sldId="258"/>
            <ac:spMk id="8" creationId="{F6DD070D-53FF-2D82-3BCA-D6423C175DF4}"/>
          </ac:spMkLst>
        </pc:spChg>
        <pc:spChg chg="add del">
          <ac:chgData name="Guest User" userId="S::urn:spo:tenantanon#ee01e5fa-5f89-471e-8c62-ae6bc660226a::" providerId="AD" clId="Web-{824AAE39-2D0B-9603-62F0-20DC3BB61EFB}" dt="2026-04-23T15:44:29.149" v="146"/>
          <ac:spMkLst>
            <pc:docMk/>
            <pc:sldMk cId="331927153" sldId="258"/>
            <ac:spMk id="9" creationId="{3EF968E7-7D78-828C-AD2C-247C6A2FA0E7}"/>
          </ac:spMkLst>
        </pc:spChg>
        <pc:picChg chg="add del mod modCrop">
          <ac:chgData name="Guest User" userId="S::urn:spo:tenantanon#ee01e5fa-5f89-471e-8c62-ae6bc660226a::" providerId="AD" clId="Web-{824AAE39-2D0B-9603-62F0-20DC3BB61EFB}" dt="2026-04-23T15:53:49.982" v="189"/>
          <ac:picMkLst>
            <pc:docMk/>
            <pc:sldMk cId="331927153" sldId="258"/>
            <ac:picMk id="4" creationId="{BB65DF97-DDFE-F4BE-ACE1-5DAADBF39C14}"/>
          </ac:picMkLst>
        </pc:picChg>
        <pc:picChg chg="add mod modCrop">
          <ac:chgData name="Guest User" userId="S::urn:spo:tenantanon#ee01e5fa-5f89-471e-8c62-ae6bc660226a::" providerId="AD" clId="Web-{824AAE39-2D0B-9603-62F0-20DC3BB61EFB}" dt="2026-04-23T16:06:03.851" v="245"/>
          <ac:picMkLst>
            <pc:docMk/>
            <pc:sldMk cId="331927153" sldId="258"/>
            <ac:picMk id="5" creationId="{A5FA277E-A854-6379-F117-5527E71812DE}"/>
          </ac:picMkLst>
        </pc:picChg>
        <pc:picChg chg="add del mod">
          <ac:chgData name="Guest User" userId="S::urn:spo:tenantanon#ee01e5fa-5f89-471e-8c62-ae6bc660226a::" providerId="AD" clId="Web-{824AAE39-2D0B-9603-62F0-20DC3BB61EFB}" dt="2026-04-23T16:06:07.398" v="246"/>
          <ac:picMkLst>
            <pc:docMk/>
            <pc:sldMk cId="331927153" sldId="258"/>
            <ac:picMk id="10" creationId="{965C46EA-26CA-1D2D-FCFB-0C75600A5D5C}"/>
          </ac:picMkLst>
        </pc:picChg>
      </pc:sldChg>
      <pc:sldChg chg="addSp delSp modSp mod modClrScheme chgLayout">
        <pc:chgData name="Guest User" userId="S::urn:spo:tenantanon#ee01e5fa-5f89-471e-8c62-ae6bc660226a::" providerId="AD" clId="Web-{824AAE39-2D0B-9603-62F0-20DC3BB61EFB}" dt="2026-04-23T15:19:42.637" v="133" actId="14100"/>
        <pc:sldMkLst>
          <pc:docMk/>
          <pc:sldMk cId="182418253" sldId="259"/>
        </pc:sldMkLst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182418253" sldId="259"/>
            <ac:spMk id="2" creationId="{1CD3F8C8-FC2E-8FC3-8478-0D6B3491CA05}"/>
          </ac:spMkLst>
        </pc:spChg>
        <pc:spChg chg="mod">
          <ac:chgData name="Guest User" userId="S::urn:spo:tenantanon#ee01e5fa-5f89-471e-8c62-ae6bc660226a::" providerId="AD" clId="Web-{824AAE39-2D0B-9603-62F0-20DC3BB61EFB}" dt="2026-04-23T15:19:42.637" v="133" actId="14100"/>
          <ac:spMkLst>
            <pc:docMk/>
            <pc:sldMk cId="182418253" sldId="259"/>
            <ac:spMk id="4" creationId="{8A709874-5292-15CA-3496-AF4B87F1CEE6}"/>
          </ac:spMkLst>
        </pc:spChg>
        <pc:spChg chg="add del">
          <ac:chgData name="Guest User" userId="S::urn:spo:tenantanon#ee01e5fa-5f89-471e-8c62-ae6bc660226a::" providerId="AD" clId="Web-{824AAE39-2D0B-9603-62F0-20DC3BB61EFB}" dt="2026-04-23T15:11:24.314" v="112"/>
          <ac:spMkLst>
            <pc:docMk/>
            <pc:sldMk cId="182418253" sldId="259"/>
            <ac:spMk id="8" creationId="{F3587DC7-B6C7-0558-761E-5D1E15255AE0}"/>
          </ac:spMkLst>
        </pc:spChg>
      </pc:sldChg>
      <pc:sldChg chg="modSp mod modClrScheme chgLayout">
        <pc:chgData name="Guest User" userId="S::urn:spo:tenantanon#ee01e5fa-5f89-471e-8c62-ae6bc660226a::" providerId="AD" clId="Web-{824AAE39-2D0B-9603-62F0-20DC3BB61EFB}" dt="2026-04-23T14:47:56.174" v="36"/>
        <pc:sldMkLst>
          <pc:docMk/>
          <pc:sldMk cId="2493390174" sldId="260"/>
        </pc:sldMkLst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2493390174" sldId="260"/>
            <ac:spMk id="2" creationId="{B04ACB1A-3393-32AB-9B24-7A04AD8F66D9}"/>
          </ac:spMkLst>
        </pc:spChg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2493390174" sldId="260"/>
            <ac:spMk id="3" creationId="{B45F102B-4CDE-E883-526B-15CD6F770506}"/>
          </ac:spMkLst>
        </pc:spChg>
      </pc:sldChg>
      <pc:sldChg chg="modSp mod modClrScheme chgLayout">
        <pc:chgData name="Guest User" userId="S::urn:spo:tenantanon#ee01e5fa-5f89-471e-8c62-ae6bc660226a::" providerId="AD" clId="Web-{824AAE39-2D0B-9603-62F0-20DC3BB61EFB}" dt="2026-04-23T14:47:56.174" v="36"/>
        <pc:sldMkLst>
          <pc:docMk/>
          <pc:sldMk cId="3675736239" sldId="261"/>
        </pc:sldMkLst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3675736239" sldId="261"/>
            <ac:spMk id="13" creationId="{E1971F74-B15B-F2E9-F8C4-3E18B3115AFC}"/>
          </ac:spMkLst>
        </pc:spChg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3675736239" sldId="261"/>
            <ac:spMk id="16" creationId="{A965934D-D2D4-CB7C-872F-AB6E3571DC77}"/>
          </ac:spMkLst>
        </pc:spChg>
      </pc:sldChg>
      <pc:sldChg chg="modSp mod modClrScheme chgLayout">
        <pc:chgData name="Guest User" userId="S::urn:spo:tenantanon#ee01e5fa-5f89-471e-8c62-ae6bc660226a::" providerId="AD" clId="Web-{824AAE39-2D0B-9603-62F0-20DC3BB61EFB}" dt="2026-04-23T14:47:56.174" v="36"/>
        <pc:sldMkLst>
          <pc:docMk/>
          <pc:sldMk cId="3005925009" sldId="262"/>
        </pc:sldMkLst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3005925009" sldId="262"/>
            <ac:spMk id="2" creationId="{B7DEBA48-6EE6-CE39-2C01-1CE996141437}"/>
          </ac:spMkLst>
        </pc:spChg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3005925009" sldId="262"/>
            <ac:spMk id="3" creationId="{387D3167-BC84-BE05-F6AC-069815298EB1}"/>
          </ac:spMkLst>
        </pc:spChg>
      </pc:sldChg>
      <pc:sldChg chg="modSp mod modClrScheme chgLayout">
        <pc:chgData name="Guest User" userId="S::urn:spo:tenantanon#ee01e5fa-5f89-471e-8c62-ae6bc660226a::" providerId="AD" clId="Web-{824AAE39-2D0B-9603-62F0-20DC3BB61EFB}" dt="2026-04-23T14:47:56.174" v="36"/>
        <pc:sldMkLst>
          <pc:docMk/>
          <pc:sldMk cId="3897621429" sldId="263"/>
        </pc:sldMkLst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3897621429" sldId="263"/>
            <ac:spMk id="2" creationId="{69A618EE-578F-2235-7343-27E4E5E257EC}"/>
          </ac:spMkLst>
        </pc:spChg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3897621429" sldId="263"/>
            <ac:spMk id="3" creationId="{D2F22B26-7FB0-AE66-FC8D-A40E465ADBC4}"/>
          </ac:spMkLst>
        </pc:spChg>
      </pc:sldChg>
      <pc:sldChg chg="modSp mod modClrScheme chgLayout">
        <pc:chgData name="Guest User" userId="S::urn:spo:tenantanon#ee01e5fa-5f89-471e-8c62-ae6bc660226a::" providerId="AD" clId="Web-{824AAE39-2D0B-9603-62F0-20DC3BB61EFB}" dt="2026-04-23T14:47:56.174" v="36"/>
        <pc:sldMkLst>
          <pc:docMk/>
          <pc:sldMk cId="4209927421" sldId="264"/>
        </pc:sldMkLst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4209927421" sldId="264"/>
            <ac:spMk id="2" creationId="{F197B00D-97B9-887D-BACF-FBA67F3FE9A0}"/>
          </ac:spMkLst>
        </pc:spChg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4209927421" sldId="264"/>
            <ac:spMk id="3" creationId="{42C28EC6-9F3A-E734-BED5-05C90192471A}"/>
          </ac:spMkLst>
        </pc:spChg>
      </pc:sldChg>
      <pc:sldChg chg="delSp modSp mod modClrScheme chgLayout">
        <pc:chgData name="Guest User" userId="S::urn:spo:tenantanon#ee01e5fa-5f89-471e-8c62-ae6bc660226a::" providerId="AD" clId="Web-{824AAE39-2D0B-9603-62F0-20DC3BB61EFB}" dt="2026-04-23T14:47:56.174" v="36"/>
        <pc:sldMkLst>
          <pc:docMk/>
          <pc:sldMk cId="3147867936" sldId="265"/>
        </pc:sldMkLst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3147867936" sldId="265"/>
            <ac:spMk id="2" creationId="{23B025D9-9BAC-36BA-E2AB-C64927120393}"/>
          </ac:spMkLst>
        </pc:spChg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3147867936" sldId="265"/>
            <ac:spMk id="3" creationId="{DCE577E3-97FF-0FF1-D276-D41AEB831423}"/>
          </ac:spMkLst>
        </pc:spChg>
        <pc:picChg chg="del">
          <ac:chgData name="Guest User" userId="S::urn:spo:tenantanon#ee01e5fa-5f89-471e-8c62-ae6bc660226a::" providerId="AD" clId="Web-{824AAE39-2D0B-9603-62F0-20DC3BB61EFB}" dt="2026-04-23T14:24:57.609" v="2"/>
          <ac:picMkLst>
            <pc:docMk/>
            <pc:sldMk cId="3147867936" sldId="265"/>
            <ac:picMk id="4" creationId="{B2D01471-6BFD-1EC4-C6C9-D2B2D4EC74A0}"/>
          </ac:picMkLst>
        </pc:picChg>
        <pc:picChg chg="del">
          <ac:chgData name="Guest User" userId="S::urn:spo:tenantanon#ee01e5fa-5f89-471e-8c62-ae6bc660226a::" providerId="AD" clId="Web-{824AAE39-2D0B-9603-62F0-20DC3BB61EFB}" dt="2026-04-23T14:24:58.266" v="3"/>
          <ac:picMkLst>
            <pc:docMk/>
            <pc:sldMk cId="3147867936" sldId="265"/>
            <ac:picMk id="5" creationId="{55B0EFAE-6834-F29D-C7A3-1FF60BE58EBB}"/>
          </ac:picMkLst>
        </pc:picChg>
        <pc:picChg chg="del">
          <ac:chgData name="Guest User" userId="S::urn:spo:tenantanon#ee01e5fa-5f89-471e-8c62-ae6bc660226a::" providerId="AD" clId="Web-{824AAE39-2D0B-9603-62F0-20DC3BB61EFB}" dt="2026-04-23T14:24:56.984" v="1"/>
          <ac:picMkLst>
            <pc:docMk/>
            <pc:sldMk cId="3147867936" sldId="265"/>
            <ac:picMk id="6" creationId="{63A09A7F-CAAA-55CC-E6D7-C37D75574776}"/>
          </ac:picMkLst>
        </pc:picChg>
        <pc:picChg chg="del">
          <ac:chgData name="Guest User" userId="S::urn:spo:tenantanon#ee01e5fa-5f89-471e-8c62-ae6bc660226a::" providerId="AD" clId="Web-{824AAE39-2D0B-9603-62F0-20DC3BB61EFB}" dt="2026-04-23T14:24:49.640" v="0"/>
          <ac:picMkLst>
            <pc:docMk/>
            <pc:sldMk cId="3147867936" sldId="265"/>
            <ac:picMk id="7" creationId="{463D4699-D26B-98B7-75B1-C295DA6C2877}"/>
          </ac:picMkLst>
        </pc:picChg>
      </pc:sldChg>
      <pc:sldChg chg="addSp delSp modSp mod modClrScheme chgLayout">
        <pc:chgData name="Guest User" userId="S::urn:spo:tenantanon#ee01e5fa-5f89-471e-8c62-ae6bc660226a::" providerId="AD" clId="Web-{824AAE39-2D0B-9603-62F0-20DC3BB61EFB}" dt="2026-04-23T15:01:49.862" v="44" actId="14100"/>
        <pc:sldMkLst>
          <pc:docMk/>
          <pc:sldMk cId="3884582028" sldId="266"/>
        </pc:sldMkLst>
        <pc:spChg chg="mod ord">
          <ac:chgData name="Guest User" userId="S::urn:spo:tenantanon#ee01e5fa-5f89-471e-8c62-ae6bc660226a::" providerId="AD" clId="Web-{824AAE39-2D0B-9603-62F0-20DC3BB61EFB}" dt="2026-04-23T15:01:49.862" v="44" actId="14100"/>
          <ac:spMkLst>
            <pc:docMk/>
            <pc:sldMk cId="3884582028" sldId="266"/>
            <ac:spMk id="2" creationId="{71A6CC72-26D4-4E1E-DF75-03D329A0F083}"/>
          </ac:spMkLst>
        </pc:spChg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3884582028" sldId="266"/>
            <ac:spMk id="3" creationId="{263A8D54-DF32-0B1C-AC5B-36089D139396}"/>
          </ac:spMkLst>
        </pc:spChg>
        <pc:spChg chg="add del mod">
          <ac:chgData name="Guest User" userId="S::urn:spo:tenantanon#ee01e5fa-5f89-471e-8c62-ae6bc660226a::" providerId="AD" clId="Web-{824AAE39-2D0B-9603-62F0-20DC3BB61EFB}" dt="2026-04-23T14:46:06.577" v="28"/>
          <ac:spMkLst>
            <pc:docMk/>
            <pc:sldMk cId="3884582028" sldId="266"/>
            <ac:spMk id="4" creationId="{83A4805D-CA1B-95A9-8183-8B36813D8257}"/>
          </ac:spMkLst>
        </pc:spChg>
      </pc:sldChg>
      <pc:sldChg chg="modSp mod modClrScheme chgLayout">
        <pc:chgData name="Guest User" userId="S::urn:spo:tenantanon#ee01e5fa-5f89-471e-8c62-ae6bc660226a::" providerId="AD" clId="Web-{824AAE39-2D0B-9603-62F0-20DC3BB61EFB}" dt="2026-04-23T14:47:56.174" v="36"/>
        <pc:sldMkLst>
          <pc:docMk/>
          <pc:sldMk cId="712058321" sldId="267"/>
        </pc:sldMkLst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712058321" sldId="267"/>
            <ac:spMk id="2" creationId="{219F2A5B-0BA7-ABC1-000A-89A0BF450EF5}"/>
          </ac:spMkLst>
        </pc:spChg>
        <pc:spChg chg="mod ord">
          <ac:chgData name="Guest User" userId="S::urn:spo:tenantanon#ee01e5fa-5f89-471e-8c62-ae6bc660226a::" providerId="AD" clId="Web-{824AAE39-2D0B-9603-62F0-20DC3BB61EFB}" dt="2026-04-23T14:47:56.174" v="36"/>
          <ac:spMkLst>
            <pc:docMk/>
            <pc:sldMk cId="712058321" sldId="267"/>
            <ac:spMk id="3" creationId="{0194D654-E40D-3FB1-6592-81F7875B9B38}"/>
          </ac:spMkLst>
        </pc:spChg>
      </pc:sldChg>
      <pc:sldMasterChg chg="add del addSldLayout delSldLayout">
        <pc:chgData name="Guest User" userId="S::urn:spo:tenantanon#ee01e5fa-5f89-471e-8c62-ae6bc660226a::" providerId="AD" clId="Web-{824AAE39-2D0B-9603-62F0-20DC3BB61EFB}" dt="2026-04-23T14:47:56.174" v="36"/>
        <pc:sldMasterMkLst>
          <pc:docMk/>
          <pc:sldMasterMk cId="1419830575" sldId="2147483648"/>
        </pc:sldMasterMkLst>
        <pc:sldLayoutChg chg="add del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1419830575" sldId="2147483648"/>
            <pc:sldLayoutMk cId="1174846727" sldId="2147483649"/>
          </pc:sldLayoutMkLst>
        </pc:sldLayoutChg>
        <pc:sldLayoutChg chg="add del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1419830575" sldId="2147483648"/>
            <pc:sldLayoutMk cId="3759660668" sldId="2147483650"/>
          </pc:sldLayoutMkLst>
        </pc:sldLayoutChg>
        <pc:sldLayoutChg chg="add del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1419830575" sldId="2147483648"/>
            <pc:sldLayoutMk cId="1747303349" sldId="2147483651"/>
          </pc:sldLayoutMkLst>
        </pc:sldLayoutChg>
        <pc:sldLayoutChg chg="add del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1419830575" sldId="2147483648"/>
            <pc:sldLayoutMk cId="1502657687" sldId="2147483652"/>
          </pc:sldLayoutMkLst>
        </pc:sldLayoutChg>
        <pc:sldLayoutChg chg="add del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1419830575" sldId="2147483648"/>
            <pc:sldLayoutMk cId="3337079142" sldId="2147483653"/>
          </pc:sldLayoutMkLst>
        </pc:sldLayoutChg>
        <pc:sldLayoutChg chg="add del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1419830575" sldId="2147483648"/>
            <pc:sldLayoutMk cId="769519161" sldId="2147483654"/>
          </pc:sldLayoutMkLst>
        </pc:sldLayoutChg>
        <pc:sldLayoutChg chg="add del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1419830575" sldId="2147483648"/>
            <pc:sldLayoutMk cId="941140165" sldId="2147483655"/>
          </pc:sldLayoutMkLst>
        </pc:sldLayoutChg>
        <pc:sldLayoutChg chg="add del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1419830575" sldId="2147483648"/>
            <pc:sldLayoutMk cId="564059811" sldId="2147483656"/>
          </pc:sldLayoutMkLst>
        </pc:sldLayoutChg>
        <pc:sldLayoutChg chg="add del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1419830575" sldId="2147483648"/>
            <pc:sldLayoutMk cId="1666866576" sldId="2147483657"/>
          </pc:sldLayoutMkLst>
        </pc:sldLayoutChg>
        <pc:sldLayoutChg chg="add del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1419830575" sldId="2147483648"/>
            <pc:sldLayoutMk cId="2328320453" sldId="2147483658"/>
          </pc:sldLayoutMkLst>
        </pc:sldLayoutChg>
        <pc:sldLayoutChg chg="add del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1419830575" sldId="2147483648"/>
            <pc:sldLayoutMk cId="4232328222" sldId="2147483659"/>
          </pc:sldLayoutMkLst>
        </pc:sldLayoutChg>
      </pc:sldMasterChg>
      <pc:sldMasterChg chg="add del addSldLayout delSldLayout modSldLayout">
        <pc:chgData name="Guest User" userId="S::urn:spo:tenantanon#ee01e5fa-5f89-471e-8c62-ae6bc660226a::" providerId="AD" clId="Web-{824AAE39-2D0B-9603-62F0-20DC3BB61EFB}" dt="2026-04-23T14:47:56.174" v="36"/>
        <pc:sldMasterMkLst>
          <pc:docMk/>
          <pc:sldMasterMk cId="3386979411" sldId="2147483660"/>
        </pc:sldMasterMkLst>
        <pc:sldLayoutChg chg="add del mod replId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3386979411" sldId="2147483660"/>
            <pc:sldLayoutMk cId="1563183740" sldId="2147483661"/>
          </pc:sldLayoutMkLst>
        </pc:sldLayoutChg>
        <pc:sldLayoutChg chg="add del mod replId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3386979411" sldId="2147483660"/>
            <pc:sldLayoutMk cId="1811991944" sldId="2147483662"/>
          </pc:sldLayoutMkLst>
        </pc:sldLayoutChg>
        <pc:sldLayoutChg chg="add del mod replId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3386979411" sldId="2147483660"/>
            <pc:sldLayoutMk cId="664858420" sldId="2147483663"/>
          </pc:sldLayoutMkLst>
        </pc:sldLayoutChg>
        <pc:sldLayoutChg chg="add del mod replId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3386979411" sldId="2147483660"/>
            <pc:sldLayoutMk cId="972816412" sldId="2147483664"/>
          </pc:sldLayoutMkLst>
        </pc:sldLayoutChg>
        <pc:sldLayoutChg chg="add del mod replId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3386979411" sldId="2147483660"/>
            <pc:sldLayoutMk cId="777924323" sldId="2147483665"/>
          </pc:sldLayoutMkLst>
        </pc:sldLayoutChg>
        <pc:sldLayoutChg chg="add del mod replId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3386979411" sldId="2147483660"/>
            <pc:sldLayoutMk cId="1182659951" sldId="2147483666"/>
          </pc:sldLayoutMkLst>
        </pc:sldLayoutChg>
        <pc:sldLayoutChg chg="add del mod replId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3386979411" sldId="2147483660"/>
            <pc:sldLayoutMk cId="1092544851" sldId="2147483667"/>
          </pc:sldLayoutMkLst>
        </pc:sldLayoutChg>
        <pc:sldLayoutChg chg="add del mod replId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3386979411" sldId="2147483660"/>
            <pc:sldLayoutMk cId="4029633758" sldId="2147483668"/>
          </pc:sldLayoutMkLst>
        </pc:sldLayoutChg>
        <pc:sldLayoutChg chg="add del mod replId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3386979411" sldId="2147483660"/>
            <pc:sldLayoutMk cId="303617347" sldId="2147483669"/>
          </pc:sldLayoutMkLst>
        </pc:sldLayoutChg>
        <pc:sldLayoutChg chg="add del mod replId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3386979411" sldId="2147483660"/>
            <pc:sldLayoutMk cId="3694605812" sldId="2147483670"/>
          </pc:sldLayoutMkLst>
        </pc:sldLayoutChg>
        <pc:sldLayoutChg chg="add del mod replId">
          <pc:chgData name="Guest User" userId="S::urn:spo:tenantanon#ee01e5fa-5f89-471e-8c62-ae6bc660226a::" providerId="AD" clId="Web-{824AAE39-2D0B-9603-62F0-20DC3BB61EFB}" dt="2026-04-23T14:47:56.174" v="36"/>
          <pc:sldLayoutMkLst>
            <pc:docMk/>
            <pc:sldMasterMk cId="3386979411" sldId="2147483660"/>
            <pc:sldLayoutMk cId="2883335112" sldId="2147483671"/>
          </pc:sldLayoutMkLst>
        </pc:sldLayoutChg>
      </pc:sldMasterChg>
    </pc:docChg>
  </pc:docChgLst>
  <pc:docChgLst>
    <pc:chgData name="Guest User" userId="S::urn:spo:tenantanon#ee01e5fa-5f89-471e-8c62-ae6bc660226a::" providerId="AD" clId="Web-{B963AC5D-DC7E-ED58-191C-B593DA1CDF5F}"/>
    <pc:docChg chg="addSld modSld sldOrd">
      <pc:chgData name="Guest User" userId="S::urn:spo:tenantanon#ee01e5fa-5f89-471e-8c62-ae6bc660226a::" providerId="AD" clId="Web-{B963AC5D-DC7E-ED58-191C-B593DA1CDF5F}" dt="2026-04-23T14:23:01.848" v="129" actId="1076"/>
      <pc:docMkLst>
        <pc:docMk/>
      </pc:docMkLst>
      <pc:sldChg chg="new">
        <pc:chgData name="Guest User" userId="S::urn:spo:tenantanon#ee01e5fa-5f89-471e-8c62-ae6bc660226a::" providerId="AD" clId="Web-{B963AC5D-DC7E-ED58-191C-B593DA1CDF5F}" dt="2026-04-23T13:39:44.199" v="0"/>
        <pc:sldMkLst>
          <pc:docMk/>
          <pc:sldMk cId="3897621429" sldId="263"/>
        </pc:sldMkLst>
      </pc:sldChg>
      <pc:sldChg chg="modSp new ord">
        <pc:chgData name="Guest User" userId="S::urn:spo:tenantanon#ee01e5fa-5f89-471e-8c62-ae6bc660226a::" providerId="AD" clId="Web-{B963AC5D-DC7E-ED58-191C-B593DA1CDF5F}" dt="2026-04-23T14:06:52.648" v="86" actId="20577"/>
        <pc:sldMkLst>
          <pc:docMk/>
          <pc:sldMk cId="4209927421" sldId="264"/>
        </pc:sldMkLst>
        <pc:spChg chg="mod">
          <ac:chgData name="Guest User" userId="S::urn:spo:tenantanon#ee01e5fa-5f89-471e-8c62-ae6bc660226a::" providerId="AD" clId="Web-{B963AC5D-DC7E-ED58-191C-B593DA1CDF5F}" dt="2026-04-23T14:06:52.648" v="86" actId="20577"/>
          <ac:spMkLst>
            <pc:docMk/>
            <pc:sldMk cId="4209927421" sldId="264"/>
            <ac:spMk id="2" creationId="{F197B00D-97B9-887D-BACF-FBA67F3FE9A0}"/>
          </ac:spMkLst>
        </pc:spChg>
        <pc:spChg chg="mod">
          <ac:chgData name="Guest User" userId="S::urn:spo:tenantanon#ee01e5fa-5f89-471e-8c62-ae6bc660226a::" providerId="AD" clId="Web-{B963AC5D-DC7E-ED58-191C-B593DA1CDF5F}" dt="2026-04-23T14:02:18.744" v="65" actId="14100"/>
          <ac:spMkLst>
            <pc:docMk/>
            <pc:sldMk cId="4209927421" sldId="264"/>
            <ac:spMk id="3" creationId="{42C28EC6-9F3A-E734-BED5-05C90192471A}"/>
          </ac:spMkLst>
        </pc:spChg>
      </pc:sldChg>
      <pc:sldChg chg="addSp modSp new">
        <pc:chgData name="Guest User" userId="S::urn:spo:tenantanon#ee01e5fa-5f89-471e-8c62-ae6bc660226a::" providerId="AD" clId="Web-{B963AC5D-DC7E-ED58-191C-B593DA1CDF5F}" dt="2026-04-23T14:23:01.848" v="129" actId="1076"/>
        <pc:sldMkLst>
          <pc:docMk/>
          <pc:sldMk cId="3147867936" sldId="265"/>
        </pc:sldMkLst>
        <pc:spChg chg="mod">
          <ac:chgData name="Guest User" userId="S::urn:spo:tenantanon#ee01e5fa-5f89-471e-8c62-ae6bc660226a::" providerId="AD" clId="Web-{B963AC5D-DC7E-ED58-191C-B593DA1CDF5F}" dt="2026-04-23T14:08:09.307" v="89" actId="20577"/>
          <ac:spMkLst>
            <pc:docMk/>
            <pc:sldMk cId="3147867936" sldId="265"/>
            <ac:spMk id="2" creationId="{23B025D9-9BAC-36BA-E2AB-C64927120393}"/>
          </ac:spMkLst>
        </pc:spChg>
        <pc:spChg chg="mod">
          <ac:chgData name="Guest User" userId="S::urn:spo:tenantanon#ee01e5fa-5f89-471e-8c62-ae6bc660226a::" providerId="AD" clId="Web-{B963AC5D-DC7E-ED58-191C-B593DA1CDF5F}" dt="2026-04-23T14:08:19.822" v="90"/>
          <ac:spMkLst>
            <pc:docMk/>
            <pc:sldMk cId="3147867936" sldId="265"/>
            <ac:spMk id="3" creationId="{DCE577E3-97FF-0FF1-D276-D41AEB831423}"/>
          </ac:spMkLst>
        </pc:spChg>
        <pc:picChg chg="add mod">
          <ac:chgData name="Guest User" userId="S::urn:spo:tenantanon#ee01e5fa-5f89-471e-8c62-ae6bc660226a::" providerId="AD" clId="Web-{B963AC5D-DC7E-ED58-191C-B593DA1CDF5F}" dt="2026-04-23T14:23:01.598" v="126" actId="1076"/>
          <ac:picMkLst>
            <pc:docMk/>
            <pc:sldMk cId="3147867936" sldId="265"/>
            <ac:picMk id="4" creationId="{B2D01471-6BFD-1EC4-C6C9-D2B2D4EC74A0}"/>
          </ac:picMkLst>
        </pc:picChg>
        <pc:picChg chg="add mod">
          <ac:chgData name="Guest User" userId="S::urn:spo:tenantanon#ee01e5fa-5f89-471e-8c62-ae6bc660226a::" providerId="AD" clId="Web-{B963AC5D-DC7E-ED58-191C-B593DA1CDF5F}" dt="2026-04-23T14:23:01.661" v="127" actId="1076"/>
          <ac:picMkLst>
            <pc:docMk/>
            <pc:sldMk cId="3147867936" sldId="265"/>
            <ac:picMk id="5" creationId="{55B0EFAE-6834-F29D-C7A3-1FF60BE58EBB}"/>
          </ac:picMkLst>
        </pc:picChg>
        <pc:picChg chg="add mod">
          <ac:chgData name="Guest User" userId="S::urn:spo:tenantanon#ee01e5fa-5f89-471e-8c62-ae6bc660226a::" providerId="AD" clId="Web-{B963AC5D-DC7E-ED58-191C-B593DA1CDF5F}" dt="2026-04-23T14:23:01.739" v="128" actId="1076"/>
          <ac:picMkLst>
            <pc:docMk/>
            <pc:sldMk cId="3147867936" sldId="265"/>
            <ac:picMk id="6" creationId="{63A09A7F-CAAA-55CC-E6D7-C37D75574776}"/>
          </ac:picMkLst>
        </pc:picChg>
        <pc:picChg chg="add mod">
          <ac:chgData name="Guest User" userId="S::urn:spo:tenantanon#ee01e5fa-5f89-471e-8c62-ae6bc660226a::" providerId="AD" clId="Web-{B963AC5D-DC7E-ED58-191C-B593DA1CDF5F}" dt="2026-04-23T14:23:01.848" v="129" actId="1076"/>
          <ac:picMkLst>
            <pc:docMk/>
            <pc:sldMk cId="3147867936" sldId="265"/>
            <ac:picMk id="7" creationId="{463D4699-D26B-98B7-75B1-C295DA6C2877}"/>
          </ac:picMkLst>
        </pc:picChg>
      </pc:sldChg>
      <pc:sldChg chg="new">
        <pc:chgData name="Guest User" userId="S::urn:spo:tenantanon#ee01e5fa-5f89-471e-8c62-ae6bc660226a::" providerId="AD" clId="Web-{B963AC5D-DC7E-ED58-191C-B593DA1CDF5F}" dt="2026-04-23T13:44:14.576" v="8"/>
        <pc:sldMkLst>
          <pc:docMk/>
          <pc:sldMk cId="3884582028" sldId="266"/>
        </pc:sldMkLst>
      </pc:sldChg>
      <pc:sldChg chg="modSp new">
        <pc:chgData name="Guest User" userId="S::urn:spo:tenantanon#ee01e5fa-5f89-471e-8c62-ae6bc660226a::" providerId="AD" clId="Web-{B963AC5D-DC7E-ED58-191C-B593DA1CDF5F}" dt="2026-04-23T14:10:12.653" v="97" actId="20577"/>
        <pc:sldMkLst>
          <pc:docMk/>
          <pc:sldMk cId="712058321" sldId="267"/>
        </pc:sldMkLst>
        <pc:spChg chg="mod">
          <ac:chgData name="Guest User" userId="S::urn:spo:tenantanon#ee01e5fa-5f89-471e-8c62-ae6bc660226a::" providerId="AD" clId="Web-{B963AC5D-DC7E-ED58-191C-B593DA1CDF5F}" dt="2026-04-23T14:08:48.886" v="92" actId="20577"/>
          <ac:spMkLst>
            <pc:docMk/>
            <pc:sldMk cId="712058321" sldId="267"/>
            <ac:spMk id="2" creationId="{219F2A5B-0BA7-ABC1-000A-89A0BF450EF5}"/>
          </ac:spMkLst>
        </pc:spChg>
        <pc:spChg chg="mod">
          <ac:chgData name="Guest User" userId="S::urn:spo:tenantanon#ee01e5fa-5f89-471e-8c62-ae6bc660226a::" providerId="AD" clId="Web-{B963AC5D-DC7E-ED58-191C-B593DA1CDF5F}" dt="2026-04-23T14:10:12.653" v="97" actId="20577"/>
          <ac:spMkLst>
            <pc:docMk/>
            <pc:sldMk cId="712058321" sldId="267"/>
            <ac:spMk id="3" creationId="{0194D654-E40D-3FB1-6592-81F7875B9B38}"/>
          </ac:spMkLst>
        </pc:spChg>
      </pc:sldChg>
    </pc:docChg>
  </pc:docChgLst>
  <pc:docChgLst>
    <pc:chgData name="Noppanun Woratammatip (นพนันท์ วรธรรมาทิพย์)" userId="S::6720810018@psu.ac.th::9cf23e83-4f2a-40a0-83d2-faff16f14ba9" providerId="AD" clId="Web-{B6F6C631-D50E-C7B6-6100-65CD6CF976E5}"/>
    <pc:docChg chg="modSld">
      <pc:chgData name="Noppanun Woratammatip (นพนันท์ วรธรรมาทิพย์)" userId="S::6720810018@psu.ac.th::9cf23e83-4f2a-40a0-83d2-faff16f14ba9" providerId="AD" clId="Web-{B6F6C631-D50E-C7B6-6100-65CD6CF976E5}" dt="2026-04-23T14:01:46.318" v="0"/>
      <pc:docMkLst>
        <pc:docMk/>
      </pc:docMkLst>
      <pc:sldChg chg="modTransition">
        <pc:chgData name="Noppanun Woratammatip (นพนันท์ วรธรรมาทิพย์)" userId="S::6720810018@psu.ac.th::9cf23e83-4f2a-40a0-83d2-faff16f14ba9" providerId="AD" clId="Web-{B6F6C631-D50E-C7B6-6100-65CD6CF976E5}" dt="2026-04-23T14:01:46.318" v="0"/>
        <pc:sldMkLst>
          <pc:docMk/>
          <pc:sldMk cId="182418253" sldId="259"/>
        </pc:sldMkLst>
      </pc:sldChg>
    </pc:docChg>
  </pc:docChgLst>
  <pc:docChgLst>
    <pc:chgData name="Noppanun Woratammatip (นพนันท์ วรธรรมาทิพย์)" userId="S::6720810018@psu.ac.th::9cf23e83-4f2a-40a0-83d2-faff16f14ba9" providerId="AD" clId="Web-{20396EC7-FE7D-2310-AFF2-A4A69A1C97C3}"/>
    <pc:docChg chg="addSld modSld">
      <pc:chgData name="Noppanun Woratammatip (นพนันท์ วรธรรมาทิพย์)" userId="S::6720810018@psu.ac.th::9cf23e83-4f2a-40a0-83d2-faff16f14ba9" providerId="AD" clId="Web-{20396EC7-FE7D-2310-AFF2-A4A69A1C97C3}" dt="2026-04-23T13:40:10.131" v="66" actId="1076"/>
      <pc:docMkLst>
        <pc:docMk/>
      </pc:docMkLst>
      <pc:sldChg chg="addSp delSp modSp">
        <pc:chgData name="Noppanun Woratammatip (นพนันท์ วรธรรมาทิพย์)" userId="S::6720810018@psu.ac.th::9cf23e83-4f2a-40a0-83d2-faff16f14ba9" providerId="AD" clId="Web-{20396EC7-FE7D-2310-AFF2-A4A69A1C97C3}" dt="2026-04-23T13:40:10.131" v="66" actId="1076"/>
        <pc:sldMkLst>
          <pc:docMk/>
          <pc:sldMk cId="182418253" sldId="259"/>
        </pc:sldMkLst>
        <pc:spChg chg="mod">
          <ac:chgData name="Noppanun Woratammatip (นพนันท์ วรธรรมาทิพย์)" userId="S::6720810018@psu.ac.th::9cf23e83-4f2a-40a0-83d2-faff16f14ba9" providerId="AD" clId="Web-{20396EC7-FE7D-2310-AFF2-A4A69A1C97C3}" dt="2026-04-23T13:32:27.616" v="11" actId="20577"/>
          <ac:spMkLst>
            <pc:docMk/>
            <pc:sldMk cId="182418253" sldId="259"/>
            <ac:spMk id="2" creationId="{1CD3F8C8-FC2E-8FC3-8478-0D6B3491CA05}"/>
          </ac:spMkLst>
        </pc:spChg>
        <pc:spChg chg="del mod">
          <ac:chgData name="Noppanun Woratammatip (นพนันท์ วรธรรมาทิพย์)" userId="S::6720810018@psu.ac.th::9cf23e83-4f2a-40a0-83d2-faff16f14ba9" providerId="AD" clId="Web-{20396EC7-FE7D-2310-AFF2-A4A69A1C97C3}" dt="2026-04-23T13:35:49.515" v="39"/>
          <ac:spMkLst>
            <pc:docMk/>
            <pc:sldMk cId="182418253" sldId="259"/>
            <ac:spMk id="3" creationId="{337D447D-0326-5B79-CBDC-F5A56264EB5E}"/>
          </ac:spMkLst>
        </pc:spChg>
        <pc:spChg chg="add mod">
          <ac:chgData name="Noppanun Woratammatip (นพนันท์ วรธรรมาทิพย์)" userId="S::6720810018@psu.ac.th::9cf23e83-4f2a-40a0-83d2-faff16f14ba9" providerId="AD" clId="Web-{20396EC7-FE7D-2310-AFF2-A4A69A1C97C3}" dt="2026-04-23T13:34:38.529" v="33" actId="20577"/>
          <ac:spMkLst>
            <pc:docMk/>
            <pc:sldMk cId="182418253" sldId="259"/>
            <ac:spMk id="4" creationId="{8A709874-5292-15CA-3496-AF4B87F1CEE6}"/>
          </ac:spMkLst>
        </pc:spChg>
        <pc:spChg chg="add del">
          <ac:chgData name="Noppanun Woratammatip (นพนันท์ วรธรรมาทิพย์)" userId="S::6720810018@psu.ac.th::9cf23e83-4f2a-40a0-83d2-faff16f14ba9" providerId="AD" clId="Web-{20396EC7-FE7D-2310-AFF2-A4A69A1C97C3}" dt="2026-04-23T13:33:39.120" v="16"/>
          <ac:spMkLst>
            <pc:docMk/>
            <pc:sldMk cId="182418253" sldId="259"/>
            <ac:spMk id="5" creationId="{E3DF55F1-4A7E-D71B-F119-9EC134095CEB}"/>
          </ac:spMkLst>
        </pc:spChg>
        <pc:spChg chg="add mod">
          <ac:chgData name="Noppanun Woratammatip (นพนันท์ วรธรรมาทิพย์)" userId="S::6720810018@psu.ac.th::9cf23e83-4f2a-40a0-83d2-faff16f14ba9" providerId="AD" clId="Web-{20396EC7-FE7D-2310-AFF2-A4A69A1C97C3}" dt="2026-04-23T13:40:04.974" v="65" actId="1076"/>
          <ac:spMkLst>
            <pc:docMk/>
            <pc:sldMk cId="182418253" sldId="259"/>
            <ac:spMk id="6" creationId="{5024C73B-5AA3-65B3-94AE-F7ECC47FB23C}"/>
          </ac:spMkLst>
        </pc:spChg>
        <pc:picChg chg="add mod">
          <ac:chgData name="Noppanun Woratammatip (นพนันท์ วรธรรมาทิพย์)" userId="S::6720810018@psu.ac.th::9cf23e83-4f2a-40a0-83d2-faff16f14ba9" providerId="AD" clId="Web-{20396EC7-FE7D-2310-AFF2-A4A69A1C97C3}" dt="2026-04-23T13:40:10.131" v="66" actId="1076"/>
          <ac:picMkLst>
            <pc:docMk/>
            <pc:sldMk cId="182418253" sldId="259"/>
            <ac:picMk id="7" creationId="{11635ECC-7400-FDD9-AB01-F66D9A1574E0}"/>
          </ac:picMkLst>
        </pc:picChg>
      </pc:sldChg>
      <pc:sldChg chg="new">
        <pc:chgData name="Noppanun Woratammatip (นพนันท์ วรธรรมาทิพย์)" userId="S::6720810018@psu.ac.th::9cf23e83-4f2a-40a0-83d2-faff16f14ba9" providerId="AD" clId="Web-{20396EC7-FE7D-2310-AFF2-A4A69A1C97C3}" dt="2026-04-23T13:32:51.555" v="14"/>
        <pc:sldMkLst>
          <pc:docMk/>
          <pc:sldMk cId="3005925009" sldId="262"/>
        </pc:sldMkLst>
      </pc:sldChg>
    </pc:docChg>
  </pc:docChgLst>
  <pc:docChgLst>
    <pc:chgData name="Supapohn Yaba (สุภาภรณ์ ยาบา)" userId="S::6720810056@psu.ac.th::92374705-d9af-45b5-9a51-a84934f5cccf" providerId="AD" clId="Web-{2601A9F6-861D-90CD-BDA3-9EA4A61E144A}"/>
    <pc:docChg chg="modSld">
      <pc:chgData name="Supapohn Yaba (สุภาภรณ์ ยาบา)" userId="S::6720810056@psu.ac.th::92374705-d9af-45b5-9a51-a84934f5cccf" providerId="AD" clId="Web-{2601A9F6-861D-90CD-BDA3-9EA4A61E144A}" dt="2026-04-23T09:28:43.384" v="4" actId="20577"/>
      <pc:docMkLst>
        <pc:docMk/>
      </pc:docMkLst>
      <pc:sldChg chg="modSp">
        <pc:chgData name="Supapohn Yaba (สุภาภรณ์ ยาบา)" userId="S::6720810056@psu.ac.th::92374705-d9af-45b5-9a51-a84934f5cccf" providerId="AD" clId="Web-{2601A9F6-861D-90CD-BDA3-9EA4A61E144A}" dt="2026-04-23T09:28:43.384" v="4" actId="20577"/>
        <pc:sldMkLst>
          <pc:docMk/>
          <pc:sldMk cId="3201783160" sldId="257"/>
        </pc:sldMkLst>
        <pc:spChg chg="mod">
          <ac:chgData name="Supapohn Yaba (สุภาภรณ์ ยาบา)" userId="S::6720810056@psu.ac.th::92374705-d9af-45b5-9a51-a84934f5cccf" providerId="AD" clId="Web-{2601A9F6-861D-90CD-BDA3-9EA4A61E144A}" dt="2026-04-23T09:28:43.384" v="4" actId="20577"/>
          <ac:spMkLst>
            <pc:docMk/>
            <pc:sldMk cId="3201783160" sldId="257"/>
            <ac:spMk id="3" creationId="{00000000-0000-0000-0000-000000000000}"/>
          </ac:spMkLst>
        </pc:spChg>
      </pc:sldChg>
    </pc:docChg>
  </pc:docChgLst>
  <pc:docChgLst>
    <pc:chgData name="Sofeeya Khaokham (ซอฟียา ขาวขำ)" userId="690aca02-50bf-4af4-b520-7cd6d2bc1152" providerId="ADAL" clId="{1983501B-098E-41ED-85EC-1DC25EF971E1}"/>
    <pc:docChg chg="undo custSel addSld delSld modSld sldOrd">
      <pc:chgData name="Sofeeya Khaokham (ซอฟียา ขาวขำ)" userId="690aca02-50bf-4af4-b520-7cd6d2bc1152" providerId="ADAL" clId="{1983501B-098E-41ED-85EC-1DC25EF971E1}" dt="2026-04-23T15:47:10.484" v="162" actId="20577"/>
      <pc:docMkLst>
        <pc:docMk/>
      </pc:docMkLst>
      <pc:sldChg chg="modSp">
        <pc:chgData name="Sofeeya Khaokham (ซอฟียา ขาวขำ)" userId="690aca02-50bf-4af4-b520-7cd6d2bc1152" providerId="ADAL" clId="{1983501B-098E-41ED-85EC-1DC25EF971E1}" dt="2026-04-23T15:41:41.708" v="106" actId="255"/>
        <pc:sldMkLst>
          <pc:docMk/>
          <pc:sldMk cId="3147867936" sldId="265"/>
        </pc:sldMkLst>
        <pc:spChg chg="mod">
          <ac:chgData name="Sofeeya Khaokham (ซอฟียา ขาวขำ)" userId="690aca02-50bf-4af4-b520-7cd6d2bc1152" providerId="ADAL" clId="{1983501B-098E-41ED-85EC-1DC25EF971E1}" dt="2026-04-23T15:41:41.708" v="106" actId="255"/>
          <ac:spMkLst>
            <pc:docMk/>
            <pc:sldMk cId="3147867936" sldId="265"/>
            <ac:spMk id="2" creationId="{23B025D9-9BAC-36BA-E2AB-C64927120393}"/>
          </ac:spMkLst>
        </pc:spChg>
        <pc:spChg chg="mod">
          <ac:chgData name="Sofeeya Khaokham (ซอฟียา ขาวขำ)" userId="690aca02-50bf-4af4-b520-7cd6d2bc1152" providerId="ADAL" clId="{1983501B-098E-41ED-85EC-1DC25EF971E1}" dt="2026-04-23T15:41:05.101" v="99" actId="2711"/>
          <ac:spMkLst>
            <pc:docMk/>
            <pc:sldMk cId="3147867936" sldId="265"/>
            <ac:spMk id="3" creationId="{DCE577E3-97FF-0FF1-D276-D41AEB831423}"/>
          </ac:spMkLst>
        </pc:spChg>
      </pc:sldChg>
      <pc:sldChg chg="modSp">
        <pc:chgData name="Sofeeya Khaokham (ซอฟียา ขาวขำ)" userId="690aca02-50bf-4af4-b520-7cd6d2bc1152" providerId="ADAL" clId="{1983501B-098E-41ED-85EC-1DC25EF971E1}" dt="2026-04-23T15:42:24.893" v="119" actId="1076"/>
        <pc:sldMkLst>
          <pc:docMk/>
          <pc:sldMk cId="712058321" sldId="267"/>
        </pc:sldMkLst>
        <pc:spChg chg="mod">
          <ac:chgData name="Sofeeya Khaokham (ซอฟียา ขาวขำ)" userId="690aca02-50bf-4af4-b520-7cd6d2bc1152" providerId="ADAL" clId="{1983501B-098E-41ED-85EC-1DC25EF971E1}" dt="2026-04-23T15:41:15.099" v="101" actId="113"/>
          <ac:spMkLst>
            <pc:docMk/>
            <pc:sldMk cId="712058321" sldId="267"/>
            <ac:spMk id="2" creationId="{219F2A5B-0BA7-ABC1-000A-89A0BF450EF5}"/>
          </ac:spMkLst>
        </pc:spChg>
        <pc:spChg chg="mod">
          <ac:chgData name="Sofeeya Khaokham (ซอฟียา ขาวขำ)" userId="690aca02-50bf-4af4-b520-7cd6d2bc1152" providerId="ADAL" clId="{1983501B-098E-41ED-85EC-1DC25EF971E1}" dt="2026-04-23T15:42:24.893" v="119" actId="1076"/>
          <ac:spMkLst>
            <pc:docMk/>
            <pc:sldMk cId="712058321" sldId="267"/>
            <ac:spMk id="3" creationId="{0194D654-E40D-3FB1-6592-81F7875B9B38}"/>
          </ac:spMkLst>
        </pc:spChg>
      </pc:sldChg>
      <pc:sldChg chg="addSp delSp modSp ord">
        <pc:chgData name="Sofeeya Khaokham (ซอฟียา ขาวขำ)" userId="690aca02-50bf-4af4-b520-7cd6d2bc1152" providerId="ADAL" clId="{1983501B-098E-41ED-85EC-1DC25EF971E1}" dt="2026-04-23T15:43:56.981" v="130" actId="1076"/>
        <pc:sldMkLst>
          <pc:docMk/>
          <pc:sldMk cId="3378950839" sldId="268"/>
        </pc:sldMkLst>
        <pc:spChg chg="mod">
          <ac:chgData name="Sofeeya Khaokham (ซอฟียา ขาวขำ)" userId="690aca02-50bf-4af4-b520-7cd6d2bc1152" providerId="ADAL" clId="{1983501B-098E-41ED-85EC-1DC25EF971E1}" dt="2026-04-23T15:43:56.981" v="130" actId="1076"/>
          <ac:spMkLst>
            <pc:docMk/>
            <pc:sldMk cId="3378950839" sldId="268"/>
            <ac:spMk id="2" creationId="{6937C695-330B-1A10-D6FD-81CA6CE5E074}"/>
          </ac:spMkLst>
        </pc:spChg>
        <pc:spChg chg="mod">
          <ac:chgData name="Sofeeya Khaokham (ซอฟียา ขาวขำ)" userId="690aca02-50bf-4af4-b520-7cd6d2bc1152" providerId="ADAL" clId="{1983501B-098E-41ED-85EC-1DC25EF971E1}" dt="2026-04-23T15:43:24.371" v="122" actId="1076"/>
          <ac:spMkLst>
            <pc:docMk/>
            <pc:sldMk cId="3378950839" sldId="268"/>
            <ac:spMk id="3" creationId="{56CEB293-EC07-1102-5521-2D946124CC4C}"/>
          </ac:spMkLst>
        </pc:spChg>
        <pc:spChg chg="add del mod">
          <ac:chgData name="Sofeeya Khaokham (ซอฟียา ขาวขำ)" userId="690aca02-50bf-4af4-b520-7cd6d2bc1152" providerId="ADAL" clId="{1983501B-098E-41ED-85EC-1DC25EF971E1}" dt="2026-04-23T15:19:08.951" v="19" actId="478"/>
          <ac:spMkLst>
            <pc:docMk/>
            <pc:sldMk cId="3378950839" sldId="268"/>
            <ac:spMk id="4" creationId="{B1DB9773-9A57-45EF-0518-63042107F9FB}"/>
          </ac:spMkLst>
        </pc:spChg>
        <pc:spChg chg="add del mod">
          <ac:chgData name="Sofeeya Khaokham (ซอฟียา ขาวขำ)" userId="690aca02-50bf-4af4-b520-7cd6d2bc1152" providerId="ADAL" clId="{1983501B-098E-41ED-85EC-1DC25EF971E1}" dt="2026-04-23T15:36:52.393" v="72" actId="478"/>
          <ac:spMkLst>
            <pc:docMk/>
            <pc:sldMk cId="3378950839" sldId="268"/>
            <ac:spMk id="5" creationId="{BB826803-0A73-E1F9-B775-198C570A297E}"/>
          </ac:spMkLst>
        </pc:spChg>
        <pc:spChg chg="add mod ord">
          <ac:chgData name="Sofeeya Khaokham (ซอฟียา ขาวขำ)" userId="690aca02-50bf-4af4-b520-7cd6d2bc1152" providerId="ADAL" clId="{1983501B-098E-41ED-85EC-1DC25EF971E1}" dt="2026-04-23T15:43:34.518" v="127" actId="14100"/>
          <ac:spMkLst>
            <pc:docMk/>
            <pc:sldMk cId="3378950839" sldId="268"/>
            <ac:spMk id="6" creationId="{64745FEB-11C7-70CC-DB55-5A7A94687977}"/>
          </ac:spMkLst>
        </pc:spChg>
      </pc:sldChg>
      <pc:sldChg chg="modSp add">
        <pc:chgData name="Sofeeya Khaokham (ซอฟียา ขาวขำ)" userId="690aca02-50bf-4af4-b520-7cd6d2bc1152" providerId="ADAL" clId="{1983501B-098E-41ED-85EC-1DC25EF971E1}" dt="2026-04-23T15:45:10.272" v="138" actId="22"/>
        <pc:sldMkLst>
          <pc:docMk/>
          <pc:sldMk cId="1818323669" sldId="269"/>
        </pc:sldMkLst>
        <pc:spChg chg="mod">
          <ac:chgData name="Sofeeya Khaokham (ซอฟียา ขาวขำ)" userId="690aca02-50bf-4af4-b520-7cd6d2bc1152" providerId="ADAL" clId="{1983501B-098E-41ED-85EC-1DC25EF971E1}" dt="2026-04-23T15:45:10.272" v="138" actId="22"/>
          <ac:spMkLst>
            <pc:docMk/>
            <pc:sldMk cId="1818323669" sldId="269"/>
            <ac:spMk id="3" creationId="{56CEB293-EC07-1102-5521-2D946124CC4C}"/>
          </ac:spMkLst>
        </pc:spChg>
      </pc:sldChg>
      <pc:sldChg chg="addSp delSp modSp add del">
        <pc:chgData name="Sofeeya Khaokham (ซอฟียา ขาวขำ)" userId="690aca02-50bf-4af4-b520-7cd6d2bc1152" providerId="ADAL" clId="{1983501B-098E-41ED-85EC-1DC25EF971E1}" dt="2026-04-23T15:44:57.392" v="136" actId="2696"/>
        <pc:sldMkLst>
          <pc:docMk/>
          <pc:sldMk cId="2010572329" sldId="269"/>
        </pc:sldMkLst>
        <pc:spChg chg="del">
          <ac:chgData name="Sofeeya Khaokham (ซอฟียา ขาวขำ)" userId="690aca02-50bf-4af4-b520-7cd6d2bc1152" providerId="ADAL" clId="{1983501B-098E-41ED-85EC-1DC25EF971E1}" dt="2026-04-23T15:44:19.364" v="131" actId="478"/>
          <ac:spMkLst>
            <pc:docMk/>
            <pc:sldMk cId="2010572329" sldId="269"/>
            <ac:spMk id="2" creationId="{6937C695-330B-1A10-D6FD-81CA6CE5E074}"/>
          </ac:spMkLst>
        </pc:spChg>
        <pc:spChg chg="mod">
          <ac:chgData name="Sofeeya Khaokham (ซอฟียา ขาวขำ)" userId="690aca02-50bf-4af4-b520-7cd6d2bc1152" providerId="ADAL" clId="{1983501B-098E-41ED-85EC-1DC25EF971E1}" dt="2026-04-23T15:39:54.130" v="96" actId="22"/>
          <ac:spMkLst>
            <pc:docMk/>
            <pc:sldMk cId="2010572329" sldId="269"/>
            <ac:spMk id="3" creationId="{56CEB293-EC07-1102-5521-2D946124CC4C}"/>
          </ac:spMkLst>
        </pc:spChg>
        <pc:spChg chg="add del mod">
          <ac:chgData name="Sofeeya Khaokham (ซอฟียา ขาวขำ)" userId="690aca02-50bf-4af4-b520-7cd6d2bc1152" providerId="ADAL" clId="{1983501B-098E-41ED-85EC-1DC25EF971E1}" dt="2026-04-23T15:44:21.078" v="132" actId="478"/>
          <ac:spMkLst>
            <pc:docMk/>
            <pc:sldMk cId="2010572329" sldId="269"/>
            <ac:spMk id="5" creationId="{7F71ED47-18B3-89F0-25BD-57E445D26DA0}"/>
          </ac:spMkLst>
        </pc:spChg>
        <pc:spChg chg="del">
          <ac:chgData name="Sofeeya Khaokham (ซอฟียา ขาวขำ)" userId="690aca02-50bf-4af4-b520-7cd6d2bc1152" providerId="ADAL" clId="{1983501B-098E-41ED-85EC-1DC25EF971E1}" dt="2026-04-23T15:44:22.494" v="133" actId="478"/>
          <ac:spMkLst>
            <pc:docMk/>
            <pc:sldMk cId="2010572329" sldId="269"/>
            <ac:spMk id="6" creationId="{64745FEB-11C7-70CC-DB55-5A7A94687977}"/>
          </ac:spMkLst>
        </pc:spChg>
        <pc:spChg chg="add del">
          <ac:chgData name="Sofeeya Khaokham (ซอฟียา ขาวขำ)" userId="690aca02-50bf-4af4-b520-7cd6d2bc1152" providerId="ADAL" clId="{1983501B-098E-41ED-85EC-1DC25EF971E1}" dt="2026-04-23T15:44:36.227" v="135" actId="22"/>
          <ac:spMkLst>
            <pc:docMk/>
            <pc:sldMk cId="2010572329" sldId="269"/>
            <ac:spMk id="8" creationId="{F9289D1F-E42E-66CA-F066-943C0482D12E}"/>
          </ac:spMkLst>
        </pc:spChg>
      </pc:sldChg>
      <pc:sldChg chg="modSp add">
        <pc:chgData name="Sofeeya Khaokham (ซอฟียา ขาวขำ)" userId="690aca02-50bf-4af4-b520-7cd6d2bc1152" providerId="ADAL" clId="{1983501B-098E-41ED-85EC-1DC25EF971E1}" dt="2026-04-23T15:47:10.484" v="162" actId="20577"/>
        <pc:sldMkLst>
          <pc:docMk/>
          <pc:sldMk cId="3040469821" sldId="270"/>
        </pc:sldMkLst>
        <pc:spChg chg="mod">
          <ac:chgData name="Sofeeya Khaokham (ซอฟียา ขาวขำ)" userId="690aca02-50bf-4af4-b520-7cd6d2bc1152" providerId="ADAL" clId="{1983501B-098E-41ED-85EC-1DC25EF971E1}" dt="2026-04-23T15:47:10.484" v="162" actId="20577"/>
          <ac:spMkLst>
            <pc:docMk/>
            <pc:sldMk cId="3040469821" sldId="270"/>
            <ac:spMk id="3" creationId="{56CEB293-EC07-1102-5521-2D946124CC4C}"/>
          </ac:spMkLst>
        </pc:spChg>
      </pc:sldChg>
    </pc:docChg>
  </pc:docChgLst>
  <pc:docChgLst>
    <pc:chgData name="Noppanun Woratammatip (นพนันท์ วรธรรมาทิพย์)" userId="S::6720810018@psu.ac.th::9cf23e83-4f2a-40a0-83d2-faff16f14ba9" providerId="AD" clId="Web-{9395FC30-0D5C-183E-B3B1-090EEE399DFD}"/>
    <pc:docChg chg="modSld">
      <pc:chgData name="Noppanun Woratammatip (นพนันท์ วรธรรมาทิพย์)" userId="S::6720810018@psu.ac.th::9cf23e83-4f2a-40a0-83d2-faff16f14ba9" providerId="AD" clId="Web-{9395FC30-0D5C-183E-B3B1-090EEE399DFD}" dt="2026-04-23T13:58:02.055" v="112"/>
      <pc:docMkLst>
        <pc:docMk/>
      </pc:docMkLst>
      <pc:sldChg chg="addSp delSp modSp">
        <pc:chgData name="Noppanun Woratammatip (นพนันท์ วรธรรมาทิพย์)" userId="S::6720810018@psu.ac.th::9cf23e83-4f2a-40a0-83d2-faff16f14ba9" providerId="AD" clId="Web-{9395FC30-0D5C-183E-B3B1-090EEE399DFD}" dt="2026-04-23T13:58:02.055" v="112"/>
        <pc:sldMkLst>
          <pc:docMk/>
          <pc:sldMk cId="182418253" sldId="259"/>
        </pc:sldMkLst>
        <pc:spChg chg="add mod">
          <ac:chgData name="Noppanun Woratammatip (นพนันท์ วรธรรมาทิพย์)" userId="S::6720810018@psu.ac.th::9cf23e83-4f2a-40a0-83d2-faff16f14ba9" providerId="AD" clId="Web-{9395FC30-0D5C-183E-B3B1-090EEE399DFD}" dt="2026-04-23T13:51:04.503" v="54" actId="14100"/>
          <ac:spMkLst>
            <pc:docMk/>
            <pc:sldMk cId="182418253" sldId="259"/>
            <ac:spMk id="3" creationId="{931B5BAA-6EAC-C423-D9FB-EDCDE1D76CD0}"/>
          </ac:spMkLst>
        </pc:spChg>
        <pc:spChg chg="add mod">
          <ac:chgData name="Noppanun Woratammatip (นพนันท์ วรธรรมาทิพย์)" userId="S::6720810018@psu.ac.th::9cf23e83-4f2a-40a0-83d2-faff16f14ba9" providerId="AD" clId="Web-{9395FC30-0D5C-183E-B3B1-090EEE399DFD}" dt="2026-04-23T13:57:11.132" v="107" actId="20577"/>
          <ac:spMkLst>
            <pc:docMk/>
            <pc:sldMk cId="182418253" sldId="259"/>
            <ac:spMk id="5" creationId="{2DF92C43-8E66-0B66-2BBC-3C6100BD3CEC}"/>
          </ac:spMkLst>
        </pc:spChg>
        <pc:spChg chg="mod">
          <ac:chgData name="Noppanun Woratammatip (นพนันท์ วรธรรมาทิพย์)" userId="S::6720810018@psu.ac.th::9cf23e83-4f2a-40a0-83d2-faff16f14ba9" providerId="AD" clId="Web-{9395FC30-0D5C-183E-B3B1-090EEE399DFD}" dt="2026-04-23T13:43:55.593" v="10" actId="1076"/>
          <ac:spMkLst>
            <pc:docMk/>
            <pc:sldMk cId="182418253" sldId="259"/>
            <ac:spMk id="6" creationId="{5024C73B-5AA3-65B3-94AE-F7ECC47FB23C}"/>
          </ac:spMkLst>
        </pc:spChg>
        <pc:picChg chg="mod">
          <ac:chgData name="Noppanun Woratammatip (นพนันท์ วรธรรมาทิพย์)" userId="S::6720810018@psu.ac.th::9cf23e83-4f2a-40a0-83d2-faff16f14ba9" providerId="AD" clId="Web-{9395FC30-0D5C-183E-B3B1-090EEE399DFD}" dt="2026-04-23T13:57:55.070" v="110"/>
          <ac:picMkLst>
            <pc:docMk/>
            <pc:sldMk cId="182418253" sldId="259"/>
            <ac:picMk id="7" creationId="{11635ECC-7400-FDD9-AB01-F66D9A1574E0}"/>
          </ac:picMkLst>
        </pc:picChg>
        <pc:picChg chg="add del mod">
          <ac:chgData name="Noppanun Woratammatip (นพนันท์ วรธรรมาทิพย์)" userId="S::6720810018@psu.ac.th::9cf23e83-4f2a-40a0-83d2-faff16f14ba9" providerId="AD" clId="Web-{9395FC30-0D5C-183E-B3B1-090EEE399DFD}" dt="2026-04-23T13:53:00.442" v="76"/>
          <ac:picMkLst>
            <pc:docMk/>
            <pc:sldMk cId="182418253" sldId="259"/>
            <ac:picMk id="8" creationId="{4F7324DA-0074-AEBD-26B7-45D2AA4E3FF9}"/>
          </ac:picMkLst>
        </pc:picChg>
        <pc:picChg chg="add del mod">
          <ac:chgData name="Noppanun Woratammatip (นพนันท์ วรธรรมาทิพย์)" userId="S::6720810018@psu.ac.th::9cf23e83-4f2a-40a0-83d2-faff16f14ba9" providerId="AD" clId="Web-{9395FC30-0D5C-183E-B3B1-090EEE399DFD}" dt="2026-04-23T13:53:00.442" v="75"/>
          <ac:picMkLst>
            <pc:docMk/>
            <pc:sldMk cId="182418253" sldId="259"/>
            <ac:picMk id="9" creationId="{6F85A4E9-0905-3C21-6C85-F42BDFE2F30D}"/>
          </ac:picMkLst>
        </pc:picChg>
        <pc:picChg chg="add mod">
          <ac:chgData name="Noppanun Woratammatip (นพนันท์ วรธรรมาทิพย์)" userId="S::6720810018@psu.ac.th::9cf23e83-4f2a-40a0-83d2-faff16f14ba9" providerId="AD" clId="Web-{9395FC30-0D5C-183E-B3B1-090EEE399DFD}" dt="2026-04-23T13:57:59.820" v="111"/>
          <ac:picMkLst>
            <pc:docMk/>
            <pc:sldMk cId="182418253" sldId="259"/>
            <ac:picMk id="10" creationId="{6B040BB2-F1BF-E388-6776-BF680D3DF295}"/>
          </ac:picMkLst>
        </pc:picChg>
        <pc:picChg chg="add mod">
          <ac:chgData name="Noppanun Woratammatip (นพนันท์ วรธรรมาทิพย์)" userId="S::6720810018@psu.ac.th::9cf23e83-4f2a-40a0-83d2-faff16f14ba9" providerId="AD" clId="Web-{9395FC30-0D5C-183E-B3B1-090EEE399DFD}" dt="2026-04-23T13:58:02.055" v="112"/>
          <ac:picMkLst>
            <pc:docMk/>
            <pc:sldMk cId="182418253" sldId="259"/>
            <ac:picMk id="11" creationId="{54478098-E91E-3252-B9A6-0C15FCD2C02C}"/>
          </ac:picMkLst>
        </pc:picChg>
      </pc:sldChg>
    </pc:docChg>
  </pc:docChgLst>
  <pc:docChgLst>
    <pc:chgData name="Supapohn Yaba (สุภาภรณ์ ยาบา)" userId="92374705-d9af-45b5-9a51-a84934f5cccf" providerId="ADAL" clId="{5F19CDF8-0C96-4106-9B3E-7813E541C4C0}"/>
    <pc:docChg chg="undo redo custSel addSld delSld modSld sldOrd">
      <pc:chgData name="Supapohn Yaba (สุภาภรณ์ ยาบา)" userId="92374705-d9af-45b5-9a51-a84934f5cccf" providerId="ADAL" clId="{5F19CDF8-0C96-4106-9B3E-7813E541C4C0}" dt="2026-04-23T14:24:52.697" v="705" actId="1076"/>
      <pc:docMkLst>
        <pc:docMk/>
      </pc:docMkLst>
      <pc:sldChg chg="addSp delSp modSp mod ord">
        <pc:chgData name="Supapohn Yaba (สุภาภรณ์ ยาบา)" userId="92374705-d9af-45b5-9a51-a84934f5cccf" providerId="ADAL" clId="{5F19CDF8-0C96-4106-9B3E-7813E541C4C0}" dt="2026-04-23T10:25:40.126" v="704" actId="478"/>
        <pc:sldMkLst>
          <pc:docMk/>
          <pc:sldMk cId="3201783160" sldId="257"/>
        </pc:sldMkLst>
        <pc:spChg chg="mod">
          <ac:chgData name="Supapohn Yaba (สุภาภรณ์ ยาบา)" userId="92374705-d9af-45b5-9a51-a84934f5cccf" providerId="ADAL" clId="{5F19CDF8-0C96-4106-9B3E-7813E541C4C0}" dt="2026-04-23T10:01:23.738" v="400" actId="1076"/>
          <ac:spMkLst>
            <pc:docMk/>
            <pc:sldMk cId="3201783160" sldId="257"/>
            <ac:spMk id="2" creationId="{00000000-0000-0000-0000-000000000000}"/>
          </ac:spMkLst>
        </pc:spChg>
        <pc:spChg chg="mod">
          <ac:chgData name="Supapohn Yaba (สุภาภรณ์ ยาบา)" userId="92374705-d9af-45b5-9a51-a84934f5cccf" providerId="ADAL" clId="{5F19CDF8-0C96-4106-9B3E-7813E541C4C0}" dt="2026-04-23T10:04:44.876" v="450" actId="255"/>
          <ac:spMkLst>
            <pc:docMk/>
            <pc:sldMk cId="3201783160" sldId="257"/>
            <ac:spMk id="3" creationId="{00000000-0000-0000-0000-000000000000}"/>
          </ac:spMkLst>
        </pc:spChg>
        <pc:spChg chg="add del mod ord">
          <ac:chgData name="Supapohn Yaba (สุภาภรณ์ ยาบา)" userId="92374705-d9af-45b5-9a51-a84934f5cccf" providerId="ADAL" clId="{5F19CDF8-0C96-4106-9B3E-7813E541C4C0}" dt="2026-04-23T10:25:40.126" v="704" actId="478"/>
          <ac:spMkLst>
            <pc:docMk/>
            <pc:sldMk cId="3201783160" sldId="257"/>
            <ac:spMk id="6" creationId="{50BDB11D-8482-E839-6B1A-0DA0A3901F28}"/>
          </ac:spMkLst>
        </pc:spChg>
      </pc:sldChg>
      <pc:sldChg chg="modSp new mod">
        <pc:chgData name="Supapohn Yaba (สุภาภรณ์ ยาบา)" userId="92374705-d9af-45b5-9a51-a84934f5cccf" providerId="ADAL" clId="{5F19CDF8-0C96-4106-9B3E-7813E541C4C0}" dt="2026-04-23T09:43:35.134" v="28" actId="22"/>
        <pc:sldMkLst>
          <pc:docMk/>
          <pc:sldMk cId="182418253" sldId="259"/>
        </pc:sldMkLst>
        <pc:spChg chg="mod">
          <ac:chgData name="Supapohn Yaba (สุภาภรณ์ ยาบา)" userId="92374705-d9af-45b5-9a51-a84934f5cccf" providerId="ADAL" clId="{5F19CDF8-0C96-4106-9B3E-7813E541C4C0}" dt="2026-04-23T09:43:35.134" v="28" actId="22"/>
          <ac:spMkLst>
            <pc:docMk/>
            <pc:sldMk cId="182418253" sldId="259"/>
            <ac:spMk id="2" creationId="{1CD3F8C8-FC2E-8FC3-8478-0D6B3491CA05}"/>
          </ac:spMkLst>
        </pc:spChg>
      </pc:sldChg>
      <pc:sldChg chg="addSp delSp modSp new add del mod">
        <pc:chgData name="Supapohn Yaba (สุภาภรณ์ ยาบา)" userId="92374705-d9af-45b5-9a51-a84934f5cccf" providerId="ADAL" clId="{5F19CDF8-0C96-4106-9B3E-7813E541C4C0}" dt="2026-04-23T10:05:36.922" v="457" actId="1582"/>
        <pc:sldMkLst>
          <pc:docMk/>
          <pc:sldMk cId="2493390174" sldId="260"/>
        </pc:sldMkLst>
        <pc:spChg chg="mod">
          <ac:chgData name="Supapohn Yaba (สุภาภรณ์ ยาบา)" userId="92374705-d9af-45b5-9a51-a84934f5cccf" providerId="ADAL" clId="{5F19CDF8-0C96-4106-9B3E-7813E541C4C0}" dt="2026-04-23T10:00:39.147" v="391" actId="255"/>
          <ac:spMkLst>
            <pc:docMk/>
            <pc:sldMk cId="2493390174" sldId="260"/>
            <ac:spMk id="2" creationId="{B04ACB1A-3393-32AB-9B24-7A04AD8F66D9}"/>
          </ac:spMkLst>
        </pc:spChg>
        <pc:spChg chg="mod">
          <ac:chgData name="Supapohn Yaba (สุภาภรณ์ ยาบา)" userId="92374705-d9af-45b5-9a51-a84934f5cccf" providerId="ADAL" clId="{5F19CDF8-0C96-4106-9B3E-7813E541C4C0}" dt="2026-04-23T09:56:37.461" v="348" actId="14100"/>
          <ac:spMkLst>
            <pc:docMk/>
            <pc:sldMk cId="2493390174" sldId="260"/>
            <ac:spMk id="3" creationId="{B45F102B-4CDE-E883-526B-15CD6F770506}"/>
          </ac:spMkLst>
        </pc:spChg>
        <pc:spChg chg="add mod">
          <ac:chgData name="Supapohn Yaba (สุภาภรณ์ ยาบา)" userId="92374705-d9af-45b5-9a51-a84934f5cccf" providerId="ADAL" clId="{5F19CDF8-0C96-4106-9B3E-7813E541C4C0}" dt="2026-04-23T10:05:25.786" v="456" actId="208"/>
          <ac:spMkLst>
            <pc:docMk/>
            <pc:sldMk cId="2493390174" sldId="260"/>
            <ac:spMk id="5" creationId="{7DD37D01-3A39-B5C7-E0E6-AD6518ADF5F1}"/>
          </ac:spMkLst>
        </pc:spChg>
        <pc:spChg chg="add mod">
          <ac:chgData name="Supapohn Yaba (สุภาภรณ์ ยาบา)" userId="92374705-d9af-45b5-9a51-a84934f5cccf" providerId="ADAL" clId="{5F19CDF8-0C96-4106-9B3E-7813E541C4C0}" dt="2026-04-23T10:05:36.922" v="457" actId="1582"/>
          <ac:spMkLst>
            <pc:docMk/>
            <pc:sldMk cId="2493390174" sldId="260"/>
            <ac:spMk id="7" creationId="{B6EFD290-F0AE-4954-E386-95FBA15E1848}"/>
          </ac:spMkLst>
        </pc:spChg>
        <pc:spChg chg="add del">
          <ac:chgData name="Supapohn Yaba (สุภาภรณ์ ยาบา)" userId="92374705-d9af-45b5-9a51-a84934f5cccf" providerId="ADAL" clId="{5F19CDF8-0C96-4106-9B3E-7813E541C4C0}" dt="2026-04-23T09:58:45.354" v="369" actId="478"/>
          <ac:spMkLst>
            <pc:docMk/>
            <pc:sldMk cId="2493390174" sldId="260"/>
            <ac:spMk id="8" creationId="{E7F71402-5880-92FB-87EC-4F35B2B67C2C}"/>
          </ac:spMkLst>
        </pc:spChg>
      </pc:sldChg>
      <pc:sldChg chg="addSp delSp modSp new mod">
        <pc:chgData name="Supapohn Yaba (สุภาภรณ์ ยาบา)" userId="92374705-d9af-45b5-9a51-a84934f5cccf" providerId="ADAL" clId="{5F19CDF8-0C96-4106-9B3E-7813E541C4C0}" dt="2026-04-23T10:21:22.762" v="576" actId="1076"/>
        <pc:sldMkLst>
          <pc:docMk/>
          <pc:sldMk cId="3675736239" sldId="261"/>
        </pc:sldMkLst>
        <pc:spChg chg="del">
          <ac:chgData name="Supapohn Yaba (สุภาภรณ์ ยาบา)" userId="92374705-d9af-45b5-9a51-a84934f5cccf" providerId="ADAL" clId="{5F19CDF8-0C96-4106-9B3E-7813E541C4C0}" dt="2026-04-23T09:45:48.626" v="43" actId="22"/>
          <ac:spMkLst>
            <pc:docMk/>
            <pc:sldMk cId="3675736239" sldId="261"/>
            <ac:spMk id="2" creationId="{B49695E5-5158-ABDC-DEAD-88543C5695CB}"/>
          </ac:spMkLst>
        </pc:spChg>
        <pc:spChg chg="del mod">
          <ac:chgData name="Supapohn Yaba (สุภาภรณ์ ยาบา)" userId="92374705-d9af-45b5-9a51-a84934f5cccf" providerId="ADAL" clId="{5F19CDF8-0C96-4106-9B3E-7813E541C4C0}" dt="2026-04-23T10:01:06.063" v="397" actId="478"/>
          <ac:spMkLst>
            <pc:docMk/>
            <pc:sldMk cId="3675736239" sldId="261"/>
            <ac:spMk id="3" creationId="{AA19EF96-491E-61C2-9BB7-E31C41D3D136}"/>
          </ac:spMkLst>
        </pc:spChg>
        <pc:spChg chg="add del mod">
          <ac:chgData name="Supapohn Yaba (สุภาภรณ์ ยาบา)" userId="92374705-d9af-45b5-9a51-a84934f5cccf" providerId="ADAL" clId="{5F19CDF8-0C96-4106-9B3E-7813E541C4C0}" dt="2026-04-23T10:01:04.431" v="396" actId="478"/>
          <ac:spMkLst>
            <pc:docMk/>
            <pc:sldMk cId="3675736239" sldId="261"/>
            <ac:spMk id="6" creationId="{489B7C9C-04EC-2BD9-30B9-1A9A14012DF6}"/>
          </ac:spMkLst>
        </pc:spChg>
        <pc:spChg chg="add del mod">
          <ac:chgData name="Supapohn Yaba (สุภาภรณ์ ยาบา)" userId="92374705-d9af-45b5-9a51-a84934f5cccf" providerId="ADAL" clId="{5F19CDF8-0C96-4106-9B3E-7813E541C4C0}" dt="2026-04-23T10:01:09.725" v="398" actId="478"/>
          <ac:spMkLst>
            <pc:docMk/>
            <pc:sldMk cId="3675736239" sldId="261"/>
            <ac:spMk id="9" creationId="{894228EF-11A1-C726-2BBD-96B0B8DEA60F}"/>
          </ac:spMkLst>
        </pc:spChg>
        <pc:spChg chg="add del mod">
          <ac:chgData name="Supapohn Yaba (สุภาภรณ์ ยาบา)" userId="92374705-d9af-45b5-9a51-a84934f5cccf" providerId="ADAL" clId="{5F19CDF8-0C96-4106-9B3E-7813E541C4C0}" dt="2026-04-23T10:12:35.566" v="458" actId="22"/>
          <ac:spMkLst>
            <pc:docMk/>
            <pc:sldMk cId="3675736239" sldId="261"/>
            <ac:spMk id="11" creationId="{69849E8B-2E4C-CE03-EA94-97B6AC133F0C}"/>
          </ac:spMkLst>
        </pc:spChg>
        <pc:spChg chg="add mod">
          <ac:chgData name="Supapohn Yaba (สุภาภรณ์ ยาบา)" userId="92374705-d9af-45b5-9a51-a84934f5cccf" providerId="ADAL" clId="{5F19CDF8-0C96-4106-9B3E-7813E541C4C0}" dt="2026-04-23T10:21:22.762" v="576" actId="1076"/>
          <ac:spMkLst>
            <pc:docMk/>
            <pc:sldMk cId="3675736239" sldId="261"/>
            <ac:spMk id="13" creationId="{E1971F74-B15B-F2E9-F8C4-3E18B3115AFC}"/>
          </ac:spMkLst>
        </pc:spChg>
        <pc:spChg chg="add mod">
          <ac:chgData name="Supapohn Yaba (สุภาภรณ์ ยาบา)" userId="92374705-d9af-45b5-9a51-a84934f5cccf" providerId="ADAL" clId="{5F19CDF8-0C96-4106-9B3E-7813E541C4C0}" dt="2026-04-23T10:21:20.062" v="575" actId="1076"/>
          <ac:spMkLst>
            <pc:docMk/>
            <pc:sldMk cId="3675736239" sldId="261"/>
            <ac:spMk id="16" creationId="{A965934D-D2D4-CB7C-872F-AB6E3571DC77}"/>
          </ac:spMkLst>
        </pc:spChg>
        <pc:spChg chg="add mod">
          <ac:chgData name="Supapohn Yaba (สุภาภรณ์ ยาบา)" userId="92374705-d9af-45b5-9a51-a84934f5cccf" providerId="ADAL" clId="{5F19CDF8-0C96-4106-9B3E-7813E541C4C0}" dt="2026-04-23T10:21:10.215" v="573" actId="14100"/>
          <ac:spMkLst>
            <pc:docMk/>
            <pc:sldMk cId="3675736239" sldId="261"/>
            <ac:spMk id="18" creationId="{8992CB20-12F7-D91E-BBC4-EE67E2CC300A}"/>
          </ac:spMkLst>
        </pc:spChg>
      </pc:sldChg>
      <pc:sldChg chg="modSp mod">
        <pc:chgData name="Supapohn Yaba (สุภาภรณ์ ยาบา)" userId="92374705-d9af-45b5-9a51-a84934f5cccf" providerId="ADAL" clId="{5F19CDF8-0C96-4106-9B3E-7813E541C4C0}" dt="2026-04-23T14:24:52.697" v="705" actId="1076"/>
        <pc:sldMkLst>
          <pc:docMk/>
          <pc:sldMk cId="3147867936" sldId="265"/>
        </pc:sldMkLst>
        <pc:picChg chg="mod">
          <ac:chgData name="Supapohn Yaba (สุภาภรณ์ ยาบา)" userId="92374705-d9af-45b5-9a51-a84934f5cccf" providerId="ADAL" clId="{5F19CDF8-0C96-4106-9B3E-7813E541C4C0}" dt="2026-04-23T14:24:52.697" v="705" actId="1076"/>
          <ac:picMkLst>
            <pc:docMk/>
            <pc:sldMk cId="3147867936" sldId="265"/>
            <ac:picMk id="6" creationId="{63A09A7F-CAAA-55CC-E6D7-C37D75574776}"/>
          </ac:picMkLst>
        </pc:picChg>
      </pc:sldChg>
    </pc:docChg>
  </pc:docChgLst>
  <pc:docChgLst>
    <pc:chgData name="Guest User" userId="S::urn:spo:tenantanon#ee01e5fa-5f89-471e-8c62-ae6bc660226a::" providerId="AD" clId="Web-{39F9D92F-07EC-808C-F486-1102423BC050}"/>
    <pc:docChg chg="modSld">
      <pc:chgData name="Guest User" userId="S::urn:spo:tenantanon#ee01e5fa-5f89-471e-8c62-ae6bc660226a::" providerId="AD" clId="Web-{39F9D92F-07EC-808C-F486-1102423BC050}" dt="2026-04-23T09:25:18.073" v="2" actId="20577"/>
      <pc:docMkLst>
        <pc:docMk/>
      </pc:docMkLst>
      <pc:sldChg chg="modSp">
        <pc:chgData name="Guest User" userId="S::urn:spo:tenantanon#ee01e5fa-5f89-471e-8c62-ae6bc660226a::" providerId="AD" clId="Web-{39F9D92F-07EC-808C-F486-1102423BC050}" dt="2026-04-23T09:25:18.073" v="2" actId="20577"/>
        <pc:sldMkLst>
          <pc:docMk/>
          <pc:sldMk cId="3201783160" sldId="257"/>
        </pc:sldMkLst>
        <pc:spChg chg="mod">
          <ac:chgData name="Guest User" userId="S::urn:spo:tenantanon#ee01e5fa-5f89-471e-8c62-ae6bc660226a::" providerId="AD" clId="Web-{39F9D92F-07EC-808C-F486-1102423BC050}" dt="2026-04-23T09:25:18.073" v="2" actId="20577"/>
          <ac:spMkLst>
            <pc:docMk/>
            <pc:sldMk cId="3201783160" sldId="257"/>
            <ac:spMk id="2" creationId="{00000000-0000-0000-0000-000000000000}"/>
          </ac:spMkLst>
        </pc:spChg>
      </pc:sldChg>
    </pc:docChg>
  </pc:docChgLst>
  <pc:docChgLst>
    <pc:chgData name="Raihan Nawani (รัยฮาน นาวานิ)" userId="S::6720810040@psu.ac.th::4905feaa-d7ae-4243-9db6-3906e6291bbd" providerId="AD" clId="Web-{C4D703FE-ACF4-CC9C-9E27-3FA6D0EB4584}"/>
    <pc:docChg chg="addSld delSld modSld">
      <pc:chgData name="Raihan Nawani (รัยฮาน นาวานิ)" userId="S::6720810040@psu.ac.th::4905feaa-d7ae-4243-9db6-3906e6291bbd" providerId="AD" clId="Web-{C4D703FE-ACF4-CC9C-9E27-3FA6D0EB4584}" dt="2026-04-23T15:06:06.487" v="154" actId="14100"/>
      <pc:docMkLst>
        <pc:docMk/>
      </pc:docMkLst>
      <pc:sldChg chg="addSp delSp modSp">
        <pc:chgData name="Raihan Nawani (รัยฮาน นาวานิ)" userId="S::6720810040@psu.ac.th::4905feaa-d7ae-4243-9db6-3906e6291bbd" providerId="AD" clId="Web-{C4D703FE-ACF4-CC9C-9E27-3FA6D0EB4584}" dt="2026-04-23T15:06:06.487" v="154" actId="14100"/>
        <pc:sldMkLst>
          <pc:docMk/>
          <pc:sldMk cId="4209927421" sldId="264"/>
        </pc:sldMkLst>
        <pc:spChg chg="mod">
          <ac:chgData name="Raihan Nawani (รัยฮาน นาวานิ)" userId="S::6720810040@psu.ac.th::4905feaa-d7ae-4243-9db6-3906e6291bbd" providerId="AD" clId="Web-{C4D703FE-ACF4-CC9C-9E27-3FA6D0EB4584}" dt="2026-04-23T14:53:09.080" v="82" actId="1076"/>
          <ac:spMkLst>
            <pc:docMk/>
            <pc:sldMk cId="4209927421" sldId="264"/>
            <ac:spMk id="3" creationId="{42C28EC6-9F3A-E734-BED5-05C90192471A}"/>
          </ac:spMkLst>
        </pc:spChg>
        <pc:picChg chg="add mod modCrop">
          <ac:chgData name="Raihan Nawani (รัยฮาน นาวานิ)" userId="S::6720810040@psu.ac.th::4905feaa-d7ae-4243-9db6-3906e6291bbd" providerId="AD" clId="Web-{C4D703FE-ACF4-CC9C-9E27-3FA6D0EB4584}" dt="2026-04-23T15:04:53.986" v="142" actId="1076"/>
          <ac:picMkLst>
            <pc:docMk/>
            <pc:sldMk cId="4209927421" sldId="264"/>
            <ac:picMk id="4" creationId="{A2123281-6A5A-E6AC-A9B7-F49BC823DB6C}"/>
          </ac:picMkLst>
        </pc:picChg>
        <pc:picChg chg="add mod">
          <ac:chgData name="Raihan Nawani (รัยฮาน นาวานิ)" userId="S::6720810040@psu.ac.th::4905feaa-d7ae-4243-9db6-3906e6291bbd" providerId="AD" clId="Web-{C4D703FE-ACF4-CC9C-9E27-3FA6D0EB4584}" dt="2026-04-23T14:53:26.707" v="83"/>
          <ac:picMkLst>
            <pc:docMk/>
            <pc:sldMk cId="4209927421" sldId="264"/>
            <ac:picMk id="5" creationId="{D71488AA-F053-2870-ACCF-E2B81CF7515C}"/>
          </ac:picMkLst>
        </pc:picChg>
        <pc:picChg chg="add del mod modCrop">
          <ac:chgData name="Raihan Nawani (รัยฮาน นาวานิ)" userId="S::6720810040@psu.ac.th::4905feaa-d7ae-4243-9db6-3906e6291bbd" providerId="AD" clId="Web-{C4D703FE-ACF4-CC9C-9E27-3FA6D0EB4584}" dt="2026-04-23T15:04:47.986" v="141"/>
          <ac:picMkLst>
            <pc:docMk/>
            <pc:sldMk cId="4209927421" sldId="264"/>
            <ac:picMk id="6" creationId="{9BBA144A-D314-7B26-AAAE-F13802F1543D}"/>
          </ac:picMkLst>
        </pc:picChg>
        <pc:picChg chg="add mod">
          <ac:chgData name="Raihan Nawani (รัยฮาน นาวานิ)" userId="S::6720810040@psu.ac.th::4905feaa-d7ae-4243-9db6-3906e6291bbd" providerId="AD" clId="Web-{C4D703FE-ACF4-CC9C-9E27-3FA6D0EB4584}" dt="2026-04-23T15:05:55.940" v="152" actId="1076"/>
          <ac:picMkLst>
            <pc:docMk/>
            <pc:sldMk cId="4209927421" sldId="264"/>
            <ac:picMk id="7" creationId="{16D45DA5-5044-8F7C-492D-655358FCEEEA}"/>
          </ac:picMkLst>
        </pc:picChg>
        <pc:picChg chg="add mod">
          <ac:chgData name="Raihan Nawani (รัยฮาน นาวานิ)" userId="S::6720810040@psu.ac.th::4905feaa-d7ae-4243-9db6-3906e6291bbd" providerId="AD" clId="Web-{C4D703FE-ACF4-CC9C-9E27-3FA6D0EB4584}" dt="2026-04-23T15:06:06.487" v="154" actId="14100"/>
          <ac:picMkLst>
            <pc:docMk/>
            <pc:sldMk cId="4209927421" sldId="264"/>
            <ac:picMk id="8" creationId="{AFCAAB9E-DE00-42A2-AD47-ED902A28C7E2}"/>
          </ac:picMkLst>
        </pc:picChg>
      </pc:sldChg>
      <pc:sldChg chg="addSp delSp modSp mod setBg">
        <pc:chgData name="Raihan Nawani (รัยฮาน นาวานิ)" userId="S::6720810040@psu.ac.th::4905feaa-d7ae-4243-9db6-3906e6291bbd" providerId="AD" clId="Web-{C4D703FE-ACF4-CC9C-9E27-3FA6D0EB4584}" dt="2026-04-23T14:50:17.297" v="73" actId="20577"/>
        <pc:sldMkLst>
          <pc:docMk/>
          <pc:sldMk cId="3147867936" sldId="265"/>
        </pc:sldMkLst>
        <pc:spChg chg="mod">
          <ac:chgData name="Raihan Nawani (รัยฮาน นาวานิ)" userId="S::6720810040@psu.ac.th::4905feaa-d7ae-4243-9db6-3906e6291bbd" providerId="AD" clId="Web-{C4D703FE-ACF4-CC9C-9E27-3FA6D0EB4584}" dt="2026-04-23T14:47:55.732" v="58" actId="20577"/>
          <ac:spMkLst>
            <pc:docMk/>
            <pc:sldMk cId="3147867936" sldId="265"/>
            <ac:spMk id="2" creationId="{23B025D9-9BAC-36BA-E2AB-C64927120393}"/>
          </ac:spMkLst>
        </pc:spChg>
        <pc:spChg chg="mod ord">
          <ac:chgData name="Raihan Nawani (รัยฮาน นาวานิ)" userId="S::6720810040@psu.ac.th::4905feaa-d7ae-4243-9db6-3906e6291bbd" providerId="AD" clId="Web-{C4D703FE-ACF4-CC9C-9E27-3FA6D0EB4584}" dt="2026-04-23T14:50:17.297" v="73" actId="20577"/>
          <ac:spMkLst>
            <pc:docMk/>
            <pc:sldMk cId="3147867936" sldId="265"/>
            <ac:spMk id="3" creationId="{DCE577E3-97FF-0FF1-D276-D41AEB831423}"/>
          </ac:spMkLst>
        </pc:spChg>
        <pc:spChg chg="add del">
          <ac:chgData name="Raihan Nawani (รัยฮาน นาวานิ)" userId="S::6720810040@psu.ac.th::4905feaa-d7ae-4243-9db6-3906e6291bbd" providerId="AD" clId="Web-{C4D703FE-ACF4-CC9C-9E27-3FA6D0EB4584}" dt="2026-04-23T14:33:00.308" v="11"/>
          <ac:spMkLst>
            <pc:docMk/>
            <pc:sldMk cId="3147867936" sldId="265"/>
            <ac:spMk id="11" creationId="{09C509D2-0C1A-47B8-89C1-D3AB17D45256}"/>
          </ac:spMkLst>
        </pc:spChg>
        <pc:picChg chg="add mod ord">
          <ac:chgData name="Raihan Nawani (รัยฮาน นาวานิ)" userId="S::6720810040@psu.ac.th::4905feaa-d7ae-4243-9db6-3906e6291bbd" providerId="AD" clId="Web-{C4D703FE-ACF4-CC9C-9E27-3FA6D0EB4584}" dt="2026-04-23T14:49:37.062" v="69" actId="1076"/>
          <ac:picMkLst>
            <pc:docMk/>
            <pc:sldMk cId="3147867936" sldId="265"/>
            <ac:picMk id="4" creationId="{138CBC1C-08E2-F162-31AC-A1F797A737AC}"/>
          </ac:picMkLst>
        </pc:picChg>
        <pc:picChg chg="add mod modCrop">
          <ac:chgData name="Raihan Nawani (รัยฮาน นาวานิ)" userId="S::6720810040@psu.ac.th::4905feaa-d7ae-4243-9db6-3906e6291bbd" providerId="AD" clId="Web-{C4D703FE-ACF4-CC9C-9E27-3FA6D0EB4584}" dt="2026-04-23T14:49:25.765" v="66" actId="14100"/>
          <ac:picMkLst>
            <pc:docMk/>
            <pc:sldMk cId="3147867936" sldId="265"/>
            <ac:picMk id="5" creationId="{2CAD4D1C-49A0-203E-FAD2-3E26F7814649}"/>
          </ac:picMkLst>
        </pc:picChg>
        <pc:picChg chg="add mod modCrop">
          <ac:chgData name="Raihan Nawani (รัยฮาน นาวานิ)" userId="S::6720810040@psu.ac.th::4905feaa-d7ae-4243-9db6-3906e6291bbd" providerId="AD" clId="Web-{C4D703FE-ACF4-CC9C-9E27-3FA6D0EB4584}" dt="2026-04-23T14:48:30.405" v="60" actId="1076"/>
          <ac:picMkLst>
            <pc:docMk/>
            <pc:sldMk cId="3147867936" sldId="265"/>
            <ac:picMk id="6" creationId="{0A18FFAD-2BF2-74B2-1B16-FF1723962422}"/>
          </ac:picMkLst>
        </pc:picChg>
      </pc:sldChg>
      <pc:sldChg chg="addSp modSp">
        <pc:chgData name="Raihan Nawani (รัยฮาน นาวานิ)" userId="S::6720810040@psu.ac.th::4905feaa-d7ae-4243-9db6-3906e6291bbd" providerId="AD" clId="Web-{C4D703FE-ACF4-CC9C-9E27-3FA6D0EB4584}" dt="2026-04-23T15:04:26.954" v="139" actId="20577"/>
        <pc:sldMkLst>
          <pc:docMk/>
          <pc:sldMk cId="712058321" sldId="267"/>
        </pc:sldMkLst>
        <pc:spChg chg="mod">
          <ac:chgData name="Raihan Nawani (รัยฮาน นาวานิ)" userId="S::6720810040@psu.ac.th::4905feaa-d7ae-4243-9db6-3906e6291bbd" providerId="AD" clId="Web-{C4D703FE-ACF4-CC9C-9E27-3FA6D0EB4584}" dt="2026-04-23T15:04:26.954" v="139" actId="20577"/>
          <ac:spMkLst>
            <pc:docMk/>
            <pc:sldMk cId="712058321" sldId="267"/>
            <ac:spMk id="3" creationId="{0194D654-E40D-3FB1-6592-81F7875B9B38}"/>
          </ac:spMkLst>
        </pc:spChg>
        <pc:picChg chg="add mod">
          <ac:chgData name="Raihan Nawani (รัยฮาน นาวานิ)" userId="S::6720810040@psu.ac.th::4905feaa-d7ae-4243-9db6-3906e6291bbd" providerId="AD" clId="Web-{C4D703FE-ACF4-CC9C-9E27-3FA6D0EB4584}" dt="2026-04-23T15:03:39.031" v="130" actId="1076"/>
          <ac:picMkLst>
            <pc:docMk/>
            <pc:sldMk cId="712058321" sldId="267"/>
            <ac:picMk id="4" creationId="{4C262082-A051-8CE5-1039-557B0656736C}"/>
          </ac:picMkLst>
        </pc:picChg>
        <pc:picChg chg="add mod">
          <ac:chgData name="Raihan Nawani (รัยฮาน นาวานิ)" userId="S::6720810040@psu.ac.th::4905feaa-d7ae-4243-9db6-3906e6291bbd" providerId="AD" clId="Web-{C4D703FE-ACF4-CC9C-9E27-3FA6D0EB4584}" dt="2026-04-23T15:03:41.063" v="131" actId="1076"/>
          <ac:picMkLst>
            <pc:docMk/>
            <pc:sldMk cId="712058321" sldId="267"/>
            <ac:picMk id="5" creationId="{42F23BB2-D5A3-0FEF-072F-32CB109E078F}"/>
          </ac:picMkLst>
        </pc:picChg>
        <pc:picChg chg="add mod">
          <ac:chgData name="Raihan Nawani (รัยฮาน นาวานิ)" userId="S::6720810040@psu.ac.th::4905feaa-d7ae-4243-9db6-3906e6291bbd" providerId="AD" clId="Web-{C4D703FE-ACF4-CC9C-9E27-3FA6D0EB4584}" dt="2026-04-23T15:03:43.282" v="132" actId="1076"/>
          <ac:picMkLst>
            <pc:docMk/>
            <pc:sldMk cId="712058321" sldId="267"/>
            <ac:picMk id="6" creationId="{65683B26-76AC-6B78-FF98-E10D67C17916}"/>
          </ac:picMkLst>
        </pc:picChg>
      </pc:sldChg>
      <pc:sldChg chg="new del">
        <pc:chgData name="Raihan Nawani (รัยฮาน นาวานิ)" userId="S::6720810040@psu.ac.th::4905feaa-d7ae-4243-9db6-3906e6291bbd" providerId="AD" clId="Web-{C4D703FE-ACF4-CC9C-9E27-3FA6D0EB4584}" dt="2026-04-23T14:35:18.794" v="14"/>
        <pc:sldMkLst>
          <pc:docMk/>
          <pc:sldMk cId="772502618" sldId="268"/>
        </pc:sldMkLst>
      </pc:sldChg>
    </pc:docChg>
  </pc:docChgLst>
  <pc:docChgLst>
    <pc:chgData name="Sarasinee Hayeetayeh (สราศิณีย์ หะยีตาเยะ)" userId="7e56d727-aca1-483b-b93c-6dca11c17b22" providerId="ADAL" clId="{0962F973-1E8E-4222-B524-65E082CD0AFD}"/>
    <pc:docChg chg="undo custSel modSld">
      <pc:chgData name="Sarasinee Hayeetayeh (สราศิณีย์ หะยีตาเยะ)" userId="7e56d727-aca1-483b-b93c-6dca11c17b22" providerId="ADAL" clId="{0962F973-1E8E-4222-B524-65E082CD0AFD}" dt="2026-04-23T14:56:44.222" v="4" actId="478"/>
      <pc:docMkLst>
        <pc:docMk/>
      </pc:docMkLst>
      <pc:sldChg chg="addSp delSp mod">
        <pc:chgData name="Sarasinee Hayeetayeh (สราศิณีย์ หะยีตาเยะ)" userId="7e56d727-aca1-483b-b93c-6dca11c17b22" providerId="ADAL" clId="{0962F973-1E8E-4222-B524-65E082CD0AFD}" dt="2026-04-23T14:56:44.222" v="4" actId="478"/>
        <pc:sldMkLst>
          <pc:docMk/>
          <pc:sldMk cId="3005925009" sldId="262"/>
        </pc:sldMkLst>
        <pc:spChg chg="add del">
          <ac:chgData name="Sarasinee Hayeetayeh (สราศิณีย์ หะยีตาเยะ)" userId="7e56d727-aca1-483b-b93c-6dca11c17b22" providerId="ADAL" clId="{0962F973-1E8E-4222-B524-65E082CD0AFD}" dt="2026-04-23T14:56:43.700" v="3" actId="478"/>
          <ac:spMkLst>
            <pc:docMk/>
            <pc:sldMk cId="3005925009" sldId="262"/>
            <ac:spMk id="2" creationId="{B7DEBA48-6EE6-CE39-2C01-1CE996141437}"/>
          </ac:spMkLst>
        </pc:spChg>
        <pc:spChg chg="add del">
          <ac:chgData name="Sarasinee Hayeetayeh (สราศิณีย์ หะยีตาเยะ)" userId="7e56d727-aca1-483b-b93c-6dca11c17b22" providerId="ADAL" clId="{0962F973-1E8E-4222-B524-65E082CD0AFD}" dt="2026-04-23T14:56:44.222" v="4" actId="478"/>
          <ac:spMkLst>
            <pc:docMk/>
            <pc:sldMk cId="3005925009" sldId="262"/>
            <ac:spMk id="3" creationId="{387D3167-BC84-BE05-F6AC-069815298EB1}"/>
          </ac:spMkLst>
        </pc:spChg>
      </pc:sldChg>
      <pc:sldChg chg="delSp mod">
        <pc:chgData name="Sarasinee Hayeetayeh (สราศิณีย์ หะยีตาเยะ)" userId="7e56d727-aca1-483b-b93c-6dca11c17b22" providerId="ADAL" clId="{0962F973-1E8E-4222-B524-65E082CD0AFD}" dt="2026-04-23T14:54:07.369" v="0" actId="21"/>
        <pc:sldMkLst>
          <pc:docMk/>
          <pc:sldMk cId="4209927421" sldId="264"/>
        </pc:sldMkLst>
        <pc:picChg chg="del">
          <ac:chgData name="Sarasinee Hayeetayeh (สราศิณีย์ หะยีตาเยะ)" userId="7e56d727-aca1-483b-b93c-6dca11c17b22" providerId="ADAL" clId="{0962F973-1E8E-4222-B524-65E082CD0AFD}" dt="2026-04-23T14:54:07.369" v="0" actId="21"/>
          <ac:picMkLst>
            <pc:docMk/>
            <pc:sldMk cId="4209927421" sldId="264"/>
            <ac:picMk id="5" creationId="{D71488AA-F053-2870-ACCF-E2B81CF7515C}"/>
          </ac:picMkLst>
        </pc:picChg>
      </pc:sldChg>
    </pc:docChg>
  </pc:docChgLst>
  <pc:docChgLst>
    <pc:chgData name="Supapohn Yaba (สุภาภรณ์ ยาบา)" userId="S::6720810056@psu.ac.th::92374705-d9af-45b5-9a51-a84934f5cccf" providerId="AD" clId="Web-{4694F433-A428-2EAB-64E1-0367809D05E1}"/>
    <pc:docChg chg="modSld">
      <pc:chgData name="Supapohn Yaba (สุภาภรณ์ ยาบา)" userId="S::6720810056@psu.ac.th::92374705-d9af-45b5-9a51-a84934f5cccf" providerId="AD" clId="Web-{4694F433-A428-2EAB-64E1-0367809D05E1}" dt="2026-04-23T09:37:12.220" v="0" actId="20577"/>
      <pc:docMkLst>
        <pc:docMk/>
      </pc:docMkLst>
      <pc:sldChg chg="modSp">
        <pc:chgData name="Supapohn Yaba (สุภาภรณ์ ยาบา)" userId="S::6720810056@psu.ac.th::92374705-d9af-45b5-9a51-a84934f5cccf" providerId="AD" clId="Web-{4694F433-A428-2EAB-64E1-0367809D05E1}" dt="2026-04-23T09:37:12.220" v="0" actId="20577"/>
        <pc:sldMkLst>
          <pc:docMk/>
          <pc:sldMk cId="3201783160" sldId="257"/>
        </pc:sldMkLst>
        <pc:spChg chg="mod">
          <ac:chgData name="Supapohn Yaba (สุภาภรณ์ ยาบา)" userId="S::6720810056@psu.ac.th::92374705-d9af-45b5-9a51-a84934f5cccf" providerId="AD" clId="Web-{4694F433-A428-2EAB-64E1-0367809D05E1}" dt="2026-04-23T09:37:12.220" v="0" actId="20577"/>
          <ac:spMkLst>
            <pc:docMk/>
            <pc:sldMk cId="3201783160" sldId="25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162AB-154A-4D4F-AA7C-C7C03F095FE2}" type="datetimeFigureOut">
              <a:rPr lang="th-TH" smtClean="0"/>
              <a:t>23/04/69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B6D6B-5DB5-4C4B-AB8D-54222E9485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11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46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20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2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6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5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7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1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4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5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B9A1E-C12E-4780-B068-D2FEC2F14A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BA1D8-80B0-40AD-AF95-F732A3C27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3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>
              <a:ea typeface="Calibri Light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80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7DEBA48-6EE6-CE39-2C01-1CE99614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87D3167-BC84-BE05-F6AC-069815298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5925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Pue Maneerat</dc:creator>
  <cp:revision>1</cp:revision>
  <dcterms:created xsi:type="dcterms:W3CDTF">2026-03-02T01:53:26Z</dcterms:created>
  <dcterms:modified xsi:type="dcterms:W3CDTF">2026-04-24T03:32:48Z</dcterms:modified>
</cp:coreProperties>
</file>